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4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5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6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7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8.xml" ContentType="application/vnd.openxmlformats-officedocument.theme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theme/theme9.xml" ContentType="application/vnd.openxmlformats-officedocument.theme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theme/theme10.xml" ContentType="application/vnd.openxmlformats-officedocument.theme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theme/theme11.xml" ContentType="application/vnd.openxmlformats-officedocument.theme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theme/theme12.xml" ContentType="application/vnd.openxmlformats-officedocument.theme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theme/theme13.xml" ContentType="application/vnd.openxmlformats-officedocument.theme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theme/theme14.xml" ContentType="application/vnd.openxmlformats-officedocument.theme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theme/theme15.xml" ContentType="application/vnd.openxmlformats-officedocument.theme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theme/theme16.xml" ContentType="application/vnd.openxmlformats-officedocument.theme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theme/theme17.xml" ContentType="application/vnd.openxmlformats-officedocument.theme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theme/theme18.xml" ContentType="application/vnd.openxmlformats-officedocument.theme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theme/theme19.xml" ContentType="application/vnd.openxmlformats-officedocument.theme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theme/theme20.xml" ContentType="application/vnd.openxmlformats-officedocument.theme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theme/theme21.xml" ContentType="application/vnd.openxmlformats-officedocument.theme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6" r:id="rId2"/>
    <p:sldMasterId id="2147483684" r:id="rId3"/>
    <p:sldMasterId id="2147483720" r:id="rId4"/>
    <p:sldMasterId id="2147484297" r:id="rId5"/>
    <p:sldMasterId id="2147484459" r:id="rId6"/>
    <p:sldMasterId id="2147484801" r:id="rId7"/>
    <p:sldMasterId id="2147484820" r:id="rId8"/>
    <p:sldMasterId id="2147484839" r:id="rId9"/>
    <p:sldMasterId id="2147484858" r:id="rId10"/>
    <p:sldMasterId id="2147484877" r:id="rId11"/>
    <p:sldMasterId id="2147484896" r:id="rId12"/>
    <p:sldMasterId id="2147484915" r:id="rId13"/>
    <p:sldMasterId id="2147484934" r:id="rId14"/>
    <p:sldMasterId id="2147484953" r:id="rId15"/>
    <p:sldMasterId id="2147484972" r:id="rId16"/>
    <p:sldMasterId id="2147484991" r:id="rId17"/>
    <p:sldMasterId id="2147485010" r:id="rId18"/>
    <p:sldMasterId id="2147485029" r:id="rId19"/>
    <p:sldMasterId id="2147485048" r:id="rId20"/>
    <p:sldMasterId id="2147485067" r:id="rId21"/>
    <p:sldMasterId id="2147485086" r:id="rId22"/>
  </p:sldMasterIdLst>
  <p:notesMasterIdLst>
    <p:notesMasterId r:id="rId44"/>
  </p:notesMasterIdLst>
  <p:handoutMasterIdLst>
    <p:handoutMasterId r:id="rId45"/>
  </p:handoutMasterIdLst>
  <p:sldIdLst>
    <p:sldId id="322" r:id="rId23"/>
    <p:sldId id="323" r:id="rId24"/>
    <p:sldId id="325" r:id="rId25"/>
    <p:sldId id="410" r:id="rId26"/>
    <p:sldId id="411" r:id="rId27"/>
    <p:sldId id="412" r:id="rId28"/>
    <p:sldId id="413" r:id="rId29"/>
    <p:sldId id="414" r:id="rId30"/>
    <p:sldId id="415" r:id="rId31"/>
    <p:sldId id="420" r:id="rId32"/>
    <p:sldId id="418" r:id="rId33"/>
    <p:sldId id="416" r:id="rId34"/>
    <p:sldId id="417" r:id="rId35"/>
    <p:sldId id="419" r:id="rId36"/>
    <p:sldId id="421" r:id="rId37"/>
    <p:sldId id="422" r:id="rId38"/>
    <p:sldId id="423" r:id="rId39"/>
    <p:sldId id="424" r:id="rId40"/>
    <p:sldId id="425" r:id="rId41"/>
    <p:sldId id="426" r:id="rId42"/>
    <p:sldId id="357" r:id="rId43"/>
  </p:sldIdLst>
  <p:sldSz cx="12192000" cy="6858000"/>
  <p:notesSz cx="6858000" cy="9144000"/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3FCCA5CC-F365-4341-BFB8-B60DA5A3B15D}">
          <p14:sldIdLst>
            <p14:sldId id="322"/>
            <p14:sldId id="323"/>
          </p14:sldIdLst>
        </p14:section>
        <p14:section name="内页" id="{C6D91BFE-80F2-473C-AE71-1EA12DA3CD92}">
          <p14:sldIdLst>
            <p14:sldId id="325"/>
            <p14:sldId id="410"/>
            <p14:sldId id="411"/>
            <p14:sldId id="412"/>
            <p14:sldId id="413"/>
            <p14:sldId id="414"/>
            <p14:sldId id="415"/>
            <p14:sldId id="420"/>
            <p14:sldId id="418"/>
            <p14:sldId id="416"/>
            <p14:sldId id="417"/>
            <p14:sldId id="419"/>
            <p14:sldId id="421"/>
            <p14:sldId id="422"/>
            <p14:sldId id="423"/>
            <p14:sldId id="424"/>
            <p14:sldId id="425"/>
            <p14:sldId id="426"/>
          </p14:sldIdLst>
        </p14:section>
        <p14:section name="封底" id="{2E025735-C41C-4ED5-94AB-BFCE16B95C49}">
          <p14:sldIdLst>
            <p14:sldId id="357"/>
          </p14:sldIdLst>
        </p14:section>
      </p14:sectionLst>
    </p:ext>
    <p:ext uri="{EFAFB233-063F-42B5-8137-9DF3F51BA10A}">
      <p15:sldGuideLst xmlns:p15="http://schemas.microsoft.com/office/powerpoint/2012/main">
        <p15:guide id="1" pos="3932" userDrawn="1">
          <p15:clr>
            <a:srgbClr val="A4A3A4"/>
          </p15:clr>
        </p15:guide>
        <p15:guide id="2" pos="2400" userDrawn="1">
          <p15:clr>
            <a:srgbClr val="A4A3A4"/>
          </p15:clr>
        </p15:guide>
        <p15:guide id="4" orient="horz" pos="20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1EB"/>
    <a:srgbClr val="EDEDED"/>
    <a:srgbClr val="AA1219"/>
    <a:srgbClr val="CC0000"/>
    <a:srgbClr val="FF0000"/>
    <a:srgbClr val="F8EC00"/>
    <a:srgbClr val="FAEDDE"/>
    <a:srgbClr val="FEC776"/>
    <a:srgbClr val="EDF0F0"/>
    <a:srgbClr val="A9DC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28" autoAdjust="0"/>
    <p:restoredTop sz="94643" autoAdjust="0"/>
  </p:normalViewPr>
  <p:slideViewPr>
    <p:cSldViewPr snapToGrid="0" showGuides="1">
      <p:cViewPr varScale="1">
        <p:scale>
          <a:sx n="128" d="100"/>
          <a:sy n="128" d="100"/>
        </p:scale>
        <p:origin x="392" y="176"/>
      </p:cViewPr>
      <p:guideLst>
        <p:guide pos="3932"/>
        <p:guide pos="2400"/>
        <p:guide orient="horz" pos="20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36"/>
    </p:cViewPr>
  </p:sorterViewPr>
  <p:notesViewPr>
    <p:cSldViewPr snapToGrid="0">
      <p:cViewPr varScale="1">
        <p:scale>
          <a:sx n="83" d="100"/>
          <a:sy n="83" d="100"/>
        </p:scale>
        <p:origin x="29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4.xml"/><Relationship Id="rId39" Type="http://schemas.openxmlformats.org/officeDocument/2006/relationships/slide" Target="slides/slide17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2.xml"/><Relationship Id="rId42" Type="http://schemas.openxmlformats.org/officeDocument/2006/relationships/slide" Target="slides/slide2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7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2.xml"/><Relationship Id="rId32" Type="http://schemas.openxmlformats.org/officeDocument/2006/relationships/slide" Target="slides/slide10.xml"/><Relationship Id="rId37" Type="http://schemas.openxmlformats.org/officeDocument/2006/relationships/slide" Target="slides/slide15.xml"/><Relationship Id="rId40" Type="http://schemas.openxmlformats.org/officeDocument/2006/relationships/slide" Target="slides/slide18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1.xml"/><Relationship Id="rId28" Type="http://schemas.openxmlformats.org/officeDocument/2006/relationships/slide" Target="slides/slide6.xml"/><Relationship Id="rId36" Type="http://schemas.openxmlformats.org/officeDocument/2006/relationships/slide" Target="slides/slide14.xml"/><Relationship Id="rId49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9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5.xml"/><Relationship Id="rId30" Type="http://schemas.openxmlformats.org/officeDocument/2006/relationships/slide" Target="slides/slide8.xml"/><Relationship Id="rId35" Type="http://schemas.openxmlformats.org/officeDocument/2006/relationships/slide" Target="slides/slide13.xml"/><Relationship Id="rId43" Type="http://schemas.openxmlformats.org/officeDocument/2006/relationships/slide" Target="slides/slide21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3.xml"/><Relationship Id="rId33" Type="http://schemas.openxmlformats.org/officeDocument/2006/relationships/slide" Target="slides/slide11.xml"/><Relationship Id="rId38" Type="http://schemas.openxmlformats.org/officeDocument/2006/relationships/slide" Target="slides/slide16.xml"/><Relationship Id="rId46" Type="http://schemas.openxmlformats.org/officeDocument/2006/relationships/tags" Target="tags/tag1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FD112-0CED-45F9-83CF-E12CD0876C93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6AFF9C-CAE3-49DD-A734-0E28120776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F1DD2-9A69-4A30-A20B-8ED9F9F614F2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2EF1F-5AB9-4920-AF5B-E1DBE17087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png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7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7.pn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png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7.png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.png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7.png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0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0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.png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7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1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1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1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2.png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9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7.png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2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2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2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2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2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7.png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3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3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3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2.png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2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7.png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4.xml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4.xm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4.xml"/></Relationships>
</file>

<file path=ppt/slideLayouts/_rels/slideLayout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/Relationships>
</file>

<file path=ppt/slideLayouts/_rels/slideLayout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4.xml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2.png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2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7.png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5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5.xml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5.xml"/></Relationships>
</file>

<file path=ppt/slideLayouts/_rels/slideLayout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2.png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26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7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6.xml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6.xml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6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6.xml"/></Relationships>
</file>

<file path=ppt/slideLayouts/_rels/slideLayout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6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6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2.png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28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7.png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7.xml"/></Relationships>
</file>

<file path=ppt/slideLayouts/_rels/slideLayout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7.xml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7.xml"/></Relationships>
</file>

<file path=ppt/slideLayouts/_rels/slideLayout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7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7.xml"/></Relationships>
</file>

<file path=ppt/slideLayouts/_rels/slideLayout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7.xml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30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Relationship Id="rId4" Type="http://schemas.openxmlformats.org/officeDocument/2006/relationships/image" Target="../media/image7.png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8.xml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8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8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8.xml"/></Relationships>
</file>

<file path=ppt/slideLayouts/_rels/slideLayout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8.xml"/></Relationships>
</file>

<file path=ppt/slideLayouts/_rels/slideLayout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8.xml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Relationship Id="rId4" Type="http://schemas.openxmlformats.org/officeDocument/2006/relationships/image" Target="../media/image2.png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3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9.xml"/><Relationship Id="rId4" Type="http://schemas.openxmlformats.org/officeDocument/2006/relationships/image" Target="../media/image7.png"/></Relationships>
</file>

<file path=ppt/slideLayouts/_rels/slideLayout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9.xml"/></Relationships>
</file>

<file path=ppt/slideLayouts/_rels/slideLayout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9.xml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9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9.xml"/></Relationships>
</file>

<file path=ppt/slideLayouts/_rels/slideLayout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9.xml"/></Relationships>
</file>

<file path=ppt/slideLayouts/_rels/slideLayout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9.xml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Relationship Id="rId4" Type="http://schemas.openxmlformats.org/officeDocument/2006/relationships/image" Target="../media/image2.png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0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3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0.xml"/><Relationship Id="rId4" Type="http://schemas.openxmlformats.org/officeDocument/2006/relationships/image" Target="../media/image7.png"/></Relationships>
</file>

<file path=ppt/slideLayouts/_rels/slideLayout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0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0.xml"/></Relationships>
</file>

<file path=ppt/slideLayouts/_rels/slideLayout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0.xml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0.xml"/></Relationships>
</file>

<file path=ppt/slideLayouts/_rels/slideLayout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0.xml"/></Relationships>
</file>

<file path=ppt/slideLayouts/_rels/slideLayout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0.xml"/></Relationships>
</file>

<file path=ppt/slideLayouts/_rels/slideLayout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0.xml"/></Relationships>
</file>

<file path=ppt/slideLayouts/_rels/slideLayout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0.xml"/><Relationship Id="rId4" Type="http://schemas.openxmlformats.org/officeDocument/2006/relationships/image" Target="../media/image2.png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1.xml"/></Relationships>
</file>

<file path=ppt/slideLayouts/_rels/slideLayout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1.xml"/></Relationships>
</file>

<file path=ppt/slideLayouts/_rels/slideLayout3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1.xml"/><Relationship Id="rId4" Type="http://schemas.openxmlformats.org/officeDocument/2006/relationships/image" Target="../media/image7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1.xml"/></Relationships>
</file>

<file path=ppt/slideLayouts/_rels/slideLayout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1.xml"/></Relationships>
</file>

<file path=ppt/slideLayouts/_rels/slideLayout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1.xml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1.xml"/></Relationships>
</file>

<file path=ppt/slideLayouts/_rels/slideLayout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1.xml"/></Relationships>
</file>

<file path=ppt/slideLayouts/_rels/slideLayout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1.xml"/></Relationships>
</file>

<file path=ppt/slideLayouts/_rels/slideLayout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1.xml"/></Relationships>
</file>

<file path=ppt/slideLayouts/_rels/slideLayout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1.xml"/></Relationships>
</file>

<file path=ppt/slideLayouts/_rels/slideLayout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1.xml"/></Relationships>
</file>

<file path=ppt/slideLayouts/_rels/slideLayout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1.xml"/><Relationship Id="rId4" Type="http://schemas.openxmlformats.org/officeDocument/2006/relationships/image" Target="../media/image2.png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2.xml"/></Relationships>
</file>

<file path=ppt/slideLayouts/_rels/slideLayout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/Relationships>
</file>

<file path=ppt/slideLayouts/_rels/slideLayout3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2.xml"/><Relationship Id="rId4" Type="http://schemas.openxmlformats.org/officeDocument/2006/relationships/image" Target="../media/image7.png"/></Relationships>
</file>

<file path=ppt/slideLayouts/_rels/slideLayout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/Relationships>
</file>

<file path=ppt/slideLayouts/_rels/slideLayout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2.xml"/></Relationships>
</file>

<file path=ppt/slideLayouts/_rels/slideLayout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2.xml"/></Relationships>
</file>

<file path=ppt/slideLayouts/_rels/slideLayout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2.xml"/></Relationships>
</file>

<file path=ppt/slideLayouts/_rels/slideLayout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2.xml"/></Relationships>
</file>

<file path=ppt/slideLayouts/_rels/slideLayout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2.xml"/></Relationships>
</file>

<file path=ppt/slideLayouts/_rels/slideLayout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2.xml"/></Relationships>
</file>

<file path=ppt/slideLayouts/_rels/slideLayout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2.xml"/></Relationships>
</file>

<file path=ppt/slideLayouts/_rels/slideLayout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2.xml"/></Relationships>
</file>

<file path=ppt/slideLayouts/_rels/slideLayout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2.xml"/></Relationships>
</file>

<file path=ppt/slideLayouts/_rels/slideLayout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2.xml"/><Relationship Id="rId4" Type="http://schemas.openxmlformats.org/officeDocument/2006/relationships/image" Target="../media/image2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7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/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/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/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/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/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/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/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/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/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/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/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/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/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/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/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/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/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/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/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/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/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5.xml"/><Relationship Id="rId13" Type="http://schemas.openxmlformats.org/officeDocument/2006/relationships/slideLayout" Target="../slideLayouts/slideLayout170.xml"/><Relationship Id="rId18" Type="http://schemas.openxmlformats.org/officeDocument/2006/relationships/slideLayout" Target="../slideLayouts/slideLayout175.xml"/><Relationship Id="rId3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4.xml"/><Relationship Id="rId12" Type="http://schemas.openxmlformats.org/officeDocument/2006/relationships/slideLayout" Target="../slideLayouts/slideLayout169.xml"/><Relationship Id="rId17" Type="http://schemas.openxmlformats.org/officeDocument/2006/relationships/slideLayout" Target="../slideLayouts/slideLayout174.xml"/><Relationship Id="rId2" Type="http://schemas.openxmlformats.org/officeDocument/2006/relationships/slideLayout" Target="../slideLayouts/slideLayout159.xml"/><Relationship Id="rId16" Type="http://schemas.openxmlformats.org/officeDocument/2006/relationships/slideLayout" Target="../slideLayouts/slideLayout173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63.xml"/><Relationship Id="rId11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2.xml"/><Relationship Id="rId15" Type="http://schemas.openxmlformats.org/officeDocument/2006/relationships/slideLayout" Target="../slideLayouts/slideLayout172.xml"/><Relationship Id="rId10" Type="http://schemas.openxmlformats.org/officeDocument/2006/relationships/slideLayout" Target="../slideLayouts/slideLayout167.xml"/><Relationship Id="rId19" Type="http://schemas.openxmlformats.org/officeDocument/2006/relationships/theme" Target="../theme/theme10.xml"/><Relationship Id="rId4" Type="http://schemas.openxmlformats.org/officeDocument/2006/relationships/slideLayout" Target="../slideLayouts/slideLayout161.xml"/><Relationship Id="rId9" Type="http://schemas.openxmlformats.org/officeDocument/2006/relationships/slideLayout" Target="../slideLayouts/slideLayout166.xml"/><Relationship Id="rId14" Type="http://schemas.openxmlformats.org/officeDocument/2006/relationships/slideLayout" Target="../slideLayouts/slideLayout171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3.xml"/><Relationship Id="rId13" Type="http://schemas.openxmlformats.org/officeDocument/2006/relationships/slideLayout" Target="../slideLayouts/slideLayout188.xml"/><Relationship Id="rId18" Type="http://schemas.openxmlformats.org/officeDocument/2006/relationships/slideLayout" Target="../slideLayouts/slideLayout193.xml"/><Relationship Id="rId3" Type="http://schemas.openxmlformats.org/officeDocument/2006/relationships/slideLayout" Target="../slideLayouts/slideLayout178.xml"/><Relationship Id="rId7" Type="http://schemas.openxmlformats.org/officeDocument/2006/relationships/slideLayout" Target="../slideLayouts/slideLayout182.xml"/><Relationship Id="rId12" Type="http://schemas.openxmlformats.org/officeDocument/2006/relationships/slideLayout" Target="../slideLayouts/slideLayout187.xml"/><Relationship Id="rId17" Type="http://schemas.openxmlformats.org/officeDocument/2006/relationships/slideLayout" Target="../slideLayouts/slideLayout192.xml"/><Relationship Id="rId2" Type="http://schemas.openxmlformats.org/officeDocument/2006/relationships/slideLayout" Target="../slideLayouts/slideLayout177.xml"/><Relationship Id="rId16" Type="http://schemas.openxmlformats.org/officeDocument/2006/relationships/slideLayout" Target="../slideLayouts/slideLayout191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76.xml"/><Relationship Id="rId6" Type="http://schemas.openxmlformats.org/officeDocument/2006/relationships/slideLayout" Target="../slideLayouts/slideLayout181.xml"/><Relationship Id="rId11" Type="http://schemas.openxmlformats.org/officeDocument/2006/relationships/slideLayout" Target="../slideLayouts/slideLayout186.xml"/><Relationship Id="rId5" Type="http://schemas.openxmlformats.org/officeDocument/2006/relationships/slideLayout" Target="../slideLayouts/slideLayout180.xml"/><Relationship Id="rId15" Type="http://schemas.openxmlformats.org/officeDocument/2006/relationships/slideLayout" Target="../slideLayouts/slideLayout190.xml"/><Relationship Id="rId10" Type="http://schemas.openxmlformats.org/officeDocument/2006/relationships/slideLayout" Target="../slideLayouts/slideLayout185.xml"/><Relationship Id="rId19" Type="http://schemas.openxmlformats.org/officeDocument/2006/relationships/theme" Target="../theme/theme11.xml"/><Relationship Id="rId4" Type="http://schemas.openxmlformats.org/officeDocument/2006/relationships/slideLayout" Target="../slideLayouts/slideLayout179.xml"/><Relationship Id="rId9" Type="http://schemas.openxmlformats.org/officeDocument/2006/relationships/slideLayout" Target="../slideLayouts/slideLayout184.xml"/><Relationship Id="rId14" Type="http://schemas.openxmlformats.org/officeDocument/2006/relationships/slideLayout" Target="../slideLayouts/slideLayout18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1.xml"/><Relationship Id="rId13" Type="http://schemas.openxmlformats.org/officeDocument/2006/relationships/slideLayout" Target="../slideLayouts/slideLayout206.xml"/><Relationship Id="rId18" Type="http://schemas.openxmlformats.org/officeDocument/2006/relationships/slideLayout" Target="../slideLayouts/slideLayout211.xml"/><Relationship Id="rId3" Type="http://schemas.openxmlformats.org/officeDocument/2006/relationships/slideLayout" Target="../slideLayouts/slideLayout196.xml"/><Relationship Id="rId7" Type="http://schemas.openxmlformats.org/officeDocument/2006/relationships/slideLayout" Target="../slideLayouts/slideLayout200.xml"/><Relationship Id="rId12" Type="http://schemas.openxmlformats.org/officeDocument/2006/relationships/slideLayout" Target="../slideLayouts/slideLayout205.xml"/><Relationship Id="rId17" Type="http://schemas.openxmlformats.org/officeDocument/2006/relationships/slideLayout" Target="../slideLayouts/slideLayout210.xml"/><Relationship Id="rId2" Type="http://schemas.openxmlformats.org/officeDocument/2006/relationships/slideLayout" Target="../slideLayouts/slideLayout195.xml"/><Relationship Id="rId16" Type="http://schemas.openxmlformats.org/officeDocument/2006/relationships/slideLayout" Target="../slideLayouts/slideLayout209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94.xml"/><Relationship Id="rId6" Type="http://schemas.openxmlformats.org/officeDocument/2006/relationships/slideLayout" Target="../slideLayouts/slideLayout199.xml"/><Relationship Id="rId11" Type="http://schemas.openxmlformats.org/officeDocument/2006/relationships/slideLayout" Target="../slideLayouts/slideLayout204.xml"/><Relationship Id="rId5" Type="http://schemas.openxmlformats.org/officeDocument/2006/relationships/slideLayout" Target="../slideLayouts/slideLayout198.xml"/><Relationship Id="rId15" Type="http://schemas.openxmlformats.org/officeDocument/2006/relationships/slideLayout" Target="../slideLayouts/slideLayout208.xml"/><Relationship Id="rId10" Type="http://schemas.openxmlformats.org/officeDocument/2006/relationships/slideLayout" Target="../slideLayouts/slideLayout203.xml"/><Relationship Id="rId19" Type="http://schemas.openxmlformats.org/officeDocument/2006/relationships/theme" Target="../theme/theme12.xml"/><Relationship Id="rId4" Type="http://schemas.openxmlformats.org/officeDocument/2006/relationships/slideLayout" Target="../slideLayouts/slideLayout197.xml"/><Relationship Id="rId9" Type="http://schemas.openxmlformats.org/officeDocument/2006/relationships/slideLayout" Target="../slideLayouts/slideLayout202.xml"/><Relationship Id="rId14" Type="http://schemas.openxmlformats.org/officeDocument/2006/relationships/slideLayout" Target="../slideLayouts/slideLayout207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9.xml"/><Relationship Id="rId13" Type="http://schemas.openxmlformats.org/officeDocument/2006/relationships/slideLayout" Target="../slideLayouts/slideLayout224.xml"/><Relationship Id="rId18" Type="http://schemas.openxmlformats.org/officeDocument/2006/relationships/slideLayout" Target="../slideLayouts/slideLayout229.xml"/><Relationship Id="rId3" Type="http://schemas.openxmlformats.org/officeDocument/2006/relationships/slideLayout" Target="../slideLayouts/slideLayout214.xml"/><Relationship Id="rId7" Type="http://schemas.openxmlformats.org/officeDocument/2006/relationships/slideLayout" Target="../slideLayouts/slideLayout218.xml"/><Relationship Id="rId12" Type="http://schemas.openxmlformats.org/officeDocument/2006/relationships/slideLayout" Target="../slideLayouts/slideLayout223.xml"/><Relationship Id="rId17" Type="http://schemas.openxmlformats.org/officeDocument/2006/relationships/slideLayout" Target="../slideLayouts/slideLayout228.xml"/><Relationship Id="rId2" Type="http://schemas.openxmlformats.org/officeDocument/2006/relationships/slideLayout" Target="../slideLayouts/slideLayout213.xml"/><Relationship Id="rId16" Type="http://schemas.openxmlformats.org/officeDocument/2006/relationships/slideLayout" Target="../slideLayouts/slideLayout227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12.xml"/><Relationship Id="rId6" Type="http://schemas.openxmlformats.org/officeDocument/2006/relationships/slideLayout" Target="../slideLayouts/slideLayout217.xml"/><Relationship Id="rId11" Type="http://schemas.openxmlformats.org/officeDocument/2006/relationships/slideLayout" Target="../slideLayouts/slideLayout222.xml"/><Relationship Id="rId5" Type="http://schemas.openxmlformats.org/officeDocument/2006/relationships/slideLayout" Target="../slideLayouts/slideLayout216.xml"/><Relationship Id="rId15" Type="http://schemas.openxmlformats.org/officeDocument/2006/relationships/slideLayout" Target="../slideLayouts/slideLayout226.xml"/><Relationship Id="rId10" Type="http://schemas.openxmlformats.org/officeDocument/2006/relationships/slideLayout" Target="../slideLayouts/slideLayout221.xml"/><Relationship Id="rId19" Type="http://schemas.openxmlformats.org/officeDocument/2006/relationships/theme" Target="../theme/theme13.xml"/><Relationship Id="rId4" Type="http://schemas.openxmlformats.org/officeDocument/2006/relationships/slideLayout" Target="../slideLayouts/slideLayout215.xml"/><Relationship Id="rId9" Type="http://schemas.openxmlformats.org/officeDocument/2006/relationships/slideLayout" Target="../slideLayouts/slideLayout220.xml"/><Relationship Id="rId14" Type="http://schemas.openxmlformats.org/officeDocument/2006/relationships/slideLayout" Target="../slideLayouts/slideLayout225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7.xml"/><Relationship Id="rId13" Type="http://schemas.openxmlformats.org/officeDocument/2006/relationships/slideLayout" Target="../slideLayouts/slideLayout242.xml"/><Relationship Id="rId18" Type="http://schemas.openxmlformats.org/officeDocument/2006/relationships/slideLayout" Target="../slideLayouts/slideLayout247.xml"/><Relationship Id="rId3" Type="http://schemas.openxmlformats.org/officeDocument/2006/relationships/slideLayout" Target="../slideLayouts/slideLayout232.xml"/><Relationship Id="rId7" Type="http://schemas.openxmlformats.org/officeDocument/2006/relationships/slideLayout" Target="../slideLayouts/slideLayout236.xml"/><Relationship Id="rId12" Type="http://schemas.openxmlformats.org/officeDocument/2006/relationships/slideLayout" Target="../slideLayouts/slideLayout241.xml"/><Relationship Id="rId17" Type="http://schemas.openxmlformats.org/officeDocument/2006/relationships/slideLayout" Target="../slideLayouts/slideLayout246.xml"/><Relationship Id="rId2" Type="http://schemas.openxmlformats.org/officeDocument/2006/relationships/slideLayout" Target="../slideLayouts/slideLayout231.xml"/><Relationship Id="rId16" Type="http://schemas.openxmlformats.org/officeDocument/2006/relationships/slideLayout" Target="../slideLayouts/slideLayout245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30.xml"/><Relationship Id="rId6" Type="http://schemas.openxmlformats.org/officeDocument/2006/relationships/slideLayout" Target="../slideLayouts/slideLayout235.xml"/><Relationship Id="rId11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34.xml"/><Relationship Id="rId15" Type="http://schemas.openxmlformats.org/officeDocument/2006/relationships/slideLayout" Target="../slideLayouts/slideLayout244.xml"/><Relationship Id="rId10" Type="http://schemas.openxmlformats.org/officeDocument/2006/relationships/slideLayout" Target="../slideLayouts/slideLayout239.xml"/><Relationship Id="rId19" Type="http://schemas.openxmlformats.org/officeDocument/2006/relationships/theme" Target="../theme/theme14.xml"/><Relationship Id="rId4" Type="http://schemas.openxmlformats.org/officeDocument/2006/relationships/slideLayout" Target="../slideLayouts/slideLayout233.xml"/><Relationship Id="rId9" Type="http://schemas.openxmlformats.org/officeDocument/2006/relationships/slideLayout" Target="../slideLayouts/slideLayout238.xml"/><Relationship Id="rId14" Type="http://schemas.openxmlformats.org/officeDocument/2006/relationships/slideLayout" Target="../slideLayouts/slideLayout243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5.xml"/><Relationship Id="rId13" Type="http://schemas.openxmlformats.org/officeDocument/2006/relationships/slideLayout" Target="../slideLayouts/slideLayout260.xml"/><Relationship Id="rId18" Type="http://schemas.openxmlformats.org/officeDocument/2006/relationships/slideLayout" Target="../slideLayouts/slideLayout265.xml"/><Relationship Id="rId3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4.xml"/><Relationship Id="rId12" Type="http://schemas.openxmlformats.org/officeDocument/2006/relationships/slideLayout" Target="../slideLayouts/slideLayout259.xml"/><Relationship Id="rId17" Type="http://schemas.openxmlformats.org/officeDocument/2006/relationships/slideLayout" Target="../slideLayouts/slideLayout264.xml"/><Relationship Id="rId2" Type="http://schemas.openxmlformats.org/officeDocument/2006/relationships/slideLayout" Target="../slideLayouts/slideLayout249.xml"/><Relationship Id="rId16" Type="http://schemas.openxmlformats.org/officeDocument/2006/relationships/slideLayout" Target="../slideLayouts/slideLayout263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48.xml"/><Relationship Id="rId6" Type="http://schemas.openxmlformats.org/officeDocument/2006/relationships/slideLayout" Target="../slideLayouts/slideLayout253.xml"/><Relationship Id="rId11" Type="http://schemas.openxmlformats.org/officeDocument/2006/relationships/slideLayout" Target="../slideLayouts/slideLayout258.xml"/><Relationship Id="rId5" Type="http://schemas.openxmlformats.org/officeDocument/2006/relationships/slideLayout" Target="../slideLayouts/slideLayout252.xml"/><Relationship Id="rId15" Type="http://schemas.openxmlformats.org/officeDocument/2006/relationships/slideLayout" Target="../slideLayouts/slideLayout262.xml"/><Relationship Id="rId10" Type="http://schemas.openxmlformats.org/officeDocument/2006/relationships/slideLayout" Target="../slideLayouts/slideLayout257.xml"/><Relationship Id="rId19" Type="http://schemas.openxmlformats.org/officeDocument/2006/relationships/theme" Target="../theme/theme15.xml"/><Relationship Id="rId4" Type="http://schemas.openxmlformats.org/officeDocument/2006/relationships/slideLayout" Target="../slideLayouts/slideLayout251.xml"/><Relationship Id="rId9" Type="http://schemas.openxmlformats.org/officeDocument/2006/relationships/slideLayout" Target="../slideLayouts/slideLayout256.xml"/><Relationship Id="rId14" Type="http://schemas.openxmlformats.org/officeDocument/2006/relationships/slideLayout" Target="../slideLayouts/slideLayout261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3.xml"/><Relationship Id="rId13" Type="http://schemas.openxmlformats.org/officeDocument/2006/relationships/slideLayout" Target="../slideLayouts/slideLayout278.xml"/><Relationship Id="rId18" Type="http://schemas.openxmlformats.org/officeDocument/2006/relationships/slideLayout" Target="../slideLayouts/slideLayout283.xml"/><Relationship Id="rId3" Type="http://schemas.openxmlformats.org/officeDocument/2006/relationships/slideLayout" Target="../slideLayouts/slideLayout268.xml"/><Relationship Id="rId7" Type="http://schemas.openxmlformats.org/officeDocument/2006/relationships/slideLayout" Target="../slideLayouts/slideLayout272.xml"/><Relationship Id="rId12" Type="http://schemas.openxmlformats.org/officeDocument/2006/relationships/slideLayout" Target="../slideLayouts/slideLayout277.xml"/><Relationship Id="rId17" Type="http://schemas.openxmlformats.org/officeDocument/2006/relationships/slideLayout" Target="../slideLayouts/slideLayout282.xml"/><Relationship Id="rId2" Type="http://schemas.openxmlformats.org/officeDocument/2006/relationships/slideLayout" Target="../slideLayouts/slideLayout267.xml"/><Relationship Id="rId16" Type="http://schemas.openxmlformats.org/officeDocument/2006/relationships/slideLayout" Target="../slideLayouts/slideLayout281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66.xml"/><Relationship Id="rId6" Type="http://schemas.openxmlformats.org/officeDocument/2006/relationships/slideLayout" Target="../slideLayouts/slideLayout271.xml"/><Relationship Id="rId11" Type="http://schemas.openxmlformats.org/officeDocument/2006/relationships/slideLayout" Target="../slideLayouts/slideLayout276.xml"/><Relationship Id="rId5" Type="http://schemas.openxmlformats.org/officeDocument/2006/relationships/slideLayout" Target="../slideLayouts/slideLayout270.xml"/><Relationship Id="rId15" Type="http://schemas.openxmlformats.org/officeDocument/2006/relationships/slideLayout" Target="../slideLayouts/slideLayout280.xml"/><Relationship Id="rId10" Type="http://schemas.openxmlformats.org/officeDocument/2006/relationships/slideLayout" Target="../slideLayouts/slideLayout275.xml"/><Relationship Id="rId19" Type="http://schemas.openxmlformats.org/officeDocument/2006/relationships/theme" Target="../theme/theme16.xml"/><Relationship Id="rId4" Type="http://schemas.openxmlformats.org/officeDocument/2006/relationships/slideLayout" Target="../slideLayouts/slideLayout269.xml"/><Relationship Id="rId9" Type="http://schemas.openxmlformats.org/officeDocument/2006/relationships/slideLayout" Target="../slideLayouts/slideLayout274.xml"/><Relationship Id="rId14" Type="http://schemas.openxmlformats.org/officeDocument/2006/relationships/slideLayout" Target="../slideLayouts/slideLayout279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1.xml"/><Relationship Id="rId13" Type="http://schemas.openxmlformats.org/officeDocument/2006/relationships/slideLayout" Target="../slideLayouts/slideLayout296.xml"/><Relationship Id="rId18" Type="http://schemas.openxmlformats.org/officeDocument/2006/relationships/slideLayout" Target="../slideLayouts/slideLayout301.xml"/><Relationship Id="rId3" Type="http://schemas.openxmlformats.org/officeDocument/2006/relationships/slideLayout" Target="../slideLayouts/slideLayout286.xml"/><Relationship Id="rId7" Type="http://schemas.openxmlformats.org/officeDocument/2006/relationships/slideLayout" Target="../slideLayouts/slideLayout290.xml"/><Relationship Id="rId12" Type="http://schemas.openxmlformats.org/officeDocument/2006/relationships/slideLayout" Target="../slideLayouts/slideLayout295.xml"/><Relationship Id="rId17" Type="http://schemas.openxmlformats.org/officeDocument/2006/relationships/slideLayout" Target="../slideLayouts/slideLayout300.xml"/><Relationship Id="rId2" Type="http://schemas.openxmlformats.org/officeDocument/2006/relationships/slideLayout" Target="../slideLayouts/slideLayout285.xml"/><Relationship Id="rId16" Type="http://schemas.openxmlformats.org/officeDocument/2006/relationships/slideLayout" Target="../slideLayouts/slideLayout299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84.xml"/><Relationship Id="rId6" Type="http://schemas.openxmlformats.org/officeDocument/2006/relationships/slideLayout" Target="../slideLayouts/slideLayout289.xml"/><Relationship Id="rId11" Type="http://schemas.openxmlformats.org/officeDocument/2006/relationships/slideLayout" Target="../slideLayouts/slideLayout294.xml"/><Relationship Id="rId5" Type="http://schemas.openxmlformats.org/officeDocument/2006/relationships/slideLayout" Target="../slideLayouts/slideLayout288.xml"/><Relationship Id="rId15" Type="http://schemas.openxmlformats.org/officeDocument/2006/relationships/slideLayout" Target="../slideLayouts/slideLayout298.xml"/><Relationship Id="rId10" Type="http://schemas.openxmlformats.org/officeDocument/2006/relationships/slideLayout" Target="../slideLayouts/slideLayout293.xml"/><Relationship Id="rId19" Type="http://schemas.openxmlformats.org/officeDocument/2006/relationships/theme" Target="../theme/theme17.xml"/><Relationship Id="rId4" Type="http://schemas.openxmlformats.org/officeDocument/2006/relationships/slideLayout" Target="../slideLayouts/slideLayout287.xml"/><Relationship Id="rId9" Type="http://schemas.openxmlformats.org/officeDocument/2006/relationships/slideLayout" Target="../slideLayouts/slideLayout292.xml"/><Relationship Id="rId14" Type="http://schemas.openxmlformats.org/officeDocument/2006/relationships/slideLayout" Target="../slideLayouts/slideLayout29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9.xml"/><Relationship Id="rId13" Type="http://schemas.openxmlformats.org/officeDocument/2006/relationships/slideLayout" Target="../slideLayouts/slideLayout314.xml"/><Relationship Id="rId18" Type="http://schemas.openxmlformats.org/officeDocument/2006/relationships/slideLayout" Target="../slideLayouts/slideLayout319.xml"/><Relationship Id="rId3" Type="http://schemas.openxmlformats.org/officeDocument/2006/relationships/slideLayout" Target="../slideLayouts/slideLayout304.xml"/><Relationship Id="rId7" Type="http://schemas.openxmlformats.org/officeDocument/2006/relationships/slideLayout" Target="../slideLayouts/slideLayout308.xml"/><Relationship Id="rId12" Type="http://schemas.openxmlformats.org/officeDocument/2006/relationships/slideLayout" Target="../slideLayouts/slideLayout313.xml"/><Relationship Id="rId17" Type="http://schemas.openxmlformats.org/officeDocument/2006/relationships/slideLayout" Target="../slideLayouts/slideLayout318.xml"/><Relationship Id="rId2" Type="http://schemas.openxmlformats.org/officeDocument/2006/relationships/slideLayout" Target="../slideLayouts/slideLayout303.xml"/><Relationship Id="rId16" Type="http://schemas.openxmlformats.org/officeDocument/2006/relationships/slideLayout" Target="../slideLayouts/slideLayout317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302.xml"/><Relationship Id="rId6" Type="http://schemas.openxmlformats.org/officeDocument/2006/relationships/slideLayout" Target="../slideLayouts/slideLayout307.xml"/><Relationship Id="rId11" Type="http://schemas.openxmlformats.org/officeDocument/2006/relationships/slideLayout" Target="../slideLayouts/slideLayout312.xml"/><Relationship Id="rId5" Type="http://schemas.openxmlformats.org/officeDocument/2006/relationships/slideLayout" Target="../slideLayouts/slideLayout306.xml"/><Relationship Id="rId15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1.xml"/><Relationship Id="rId19" Type="http://schemas.openxmlformats.org/officeDocument/2006/relationships/theme" Target="../theme/theme18.xml"/><Relationship Id="rId4" Type="http://schemas.openxmlformats.org/officeDocument/2006/relationships/slideLayout" Target="../slideLayouts/slideLayout305.xml"/><Relationship Id="rId9" Type="http://schemas.openxmlformats.org/officeDocument/2006/relationships/slideLayout" Target="../slideLayouts/slideLayout310.xml"/><Relationship Id="rId14" Type="http://schemas.openxmlformats.org/officeDocument/2006/relationships/slideLayout" Target="../slideLayouts/slideLayout315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7.xml"/><Relationship Id="rId13" Type="http://schemas.openxmlformats.org/officeDocument/2006/relationships/slideLayout" Target="../slideLayouts/slideLayout332.xml"/><Relationship Id="rId18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22.xml"/><Relationship Id="rId7" Type="http://schemas.openxmlformats.org/officeDocument/2006/relationships/slideLayout" Target="../slideLayouts/slideLayout326.xml"/><Relationship Id="rId12" Type="http://schemas.openxmlformats.org/officeDocument/2006/relationships/slideLayout" Target="../slideLayouts/slideLayout331.xml"/><Relationship Id="rId17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21.xml"/><Relationship Id="rId16" Type="http://schemas.openxmlformats.org/officeDocument/2006/relationships/slideLayout" Target="../slideLayouts/slideLayout335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320.xml"/><Relationship Id="rId6" Type="http://schemas.openxmlformats.org/officeDocument/2006/relationships/slideLayout" Target="../slideLayouts/slideLayout325.xml"/><Relationship Id="rId11" Type="http://schemas.openxmlformats.org/officeDocument/2006/relationships/slideLayout" Target="../slideLayouts/slideLayout330.xml"/><Relationship Id="rId5" Type="http://schemas.openxmlformats.org/officeDocument/2006/relationships/slideLayout" Target="../slideLayouts/slideLayout324.xml"/><Relationship Id="rId15" Type="http://schemas.openxmlformats.org/officeDocument/2006/relationships/slideLayout" Target="../slideLayouts/slideLayout334.xml"/><Relationship Id="rId10" Type="http://schemas.openxmlformats.org/officeDocument/2006/relationships/slideLayout" Target="../slideLayouts/slideLayout329.xml"/><Relationship Id="rId19" Type="http://schemas.openxmlformats.org/officeDocument/2006/relationships/theme" Target="../theme/theme19.xml"/><Relationship Id="rId4" Type="http://schemas.openxmlformats.org/officeDocument/2006/relationships/slideLayout" Target="../slideLayouts/slideLayout323.xml"/><Relationship Id="rId9" Type="http://schemas.openxmlformats.org/officeDocument/2006/relationships/slideLayout" Target="../slideLayouts/slideLayout328.xml"/><Relationship Id="rId14" Type="http://schemas.openxmlformats.org/officeDocument/2006/relationships/slideLayout" Target="../slideLayouts/slideLayout33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5.xml"/><Relationship Id="rId13" Type="http://schemas.openxmlformats.org/officeDocument/2006/relationships/slideLayout" Target="../slideLayouts/slideLayout350.xml"/><Relationship Id="rId18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40.xml"/><Relationship Id="rId7" Type="http://schemas.openxmlformats.org/officeDocument/2006/relationships/slideLayout" Target="../slideLayouts/slideLayout344.xml"/><Relationship Id="rId12" Type="http://schemas.openxmlformats.org/officeDocument/2006/relationships/slideLayout" Target="../slideLayouts/slideLayout349.xml"/><Relationship Id="rId17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39.xml"/><Relationship Id="rId16" Type="http://schemas.openxmlformats.org/officeDocument/2006/relationships/slideLayout" Target="../slideLayouts/slideLayout353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338.xml"/><Relationship Id="rId6" Type="http://schemas.openxmlformats.org/officeDocument/2006/relationships/slideLayout" Target="../slideLayouts/slideLayout343.xml"/><Relationship Id="rId11" Type="http://schemas.openxmlformats.org/officeDocument/2006/relationships/slideLayout" Target="../slideLayouts/slideLayout348.xml"/><Relationship Id="rId5" Type="http://schemas.openxmlformats.org/officeDocument/2006/relationships/slideLayout" Target="../slideLayouts/slideLayout342.xml"/><Relationship Id="rId15" Type="http://schemas.openxmlformats.org/officeDocument/2006/relationships/slideLayout" Target="../slideLayouts/slideLayout352.xml"/><Relationship Id="rId10" Type="http://schemas.openxmlformats.org/officeDocument/2006/relationships/slideLayout" Target="../slideLayouts/slideLayout347.xml"/><Relationship Id="rId19" Type="http://schemas.openxmlformats.org/officeDocument/2006/relationships/theme" Target="../theme/theme20.xml"/><Relationship Id="rId4" Type="http://schemas.openxmlformats.org/officeDocument/2006/relationships/slideLayout" Target="../slideLayouts/slideLayout341.xml"/><Relationship Id="rId9" Type="http://schemas.openxmlformats.org/officeDocument/2006/relationships/slideLayout" Target="../slideLayouts/slideLayout346.xml"/><Relationship Id="rId14" Type="http://schemas.openxmlformats.org/officeDocument/2006/relationships/slideLayout" Target="../slideLayouts/slideLayout351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3.xml"/><Relationship Id="rId13" Type="http://schemas.openxmlformats.org/officeDocument/2006/relationships/slideLayout" Target="../slideLayouts/slideLayout368.xml"/><Relationship Id="rId18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58.xml"/><Relationship Id="rId7" Type="http://schemas.openxmlformats.org/officeDocument/2006/relationships/slideLayout" Target="../slideLayouts/slideLayout362.xml"/><Relationship Id="rId12" Type="http://schemas.openxmlformats.org/officeDocument/2006/relationships/slideLayout" Target="../slideLayouts/slideLayout367.xml"/><Relationship Id="rId17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57.xml"/><Relationship Id="rId16" Type="http://schemas.openxmlformats.org/officeDocument/2006/relationships/slideLayout" Target="../slideLayouts/slideLayout371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356.xml"/><Relationship Id="rId6" Type="http://schemas.openxmlformats.org/officeDocument/2006/relationships/slideLayout" Target="../slideLayouts/slideLayout361.xml"/><Relationship Id="rId11" Type="http://schemas.openxmlformats.org/officeDocument/2006/relationships/slideLayout" Target="../slideLayouts/slideLayout366.xml"/><Relationship Id="rId5" Type="http://schemas.openxmlformats.org/officeDocument/2006/relationships/slideLayout" Target="../slideLayouts/slideLayout360.xml"/><Relationship Id="rId15" Type="http://schemas.openxmlformats.org/officeDocument/2006/relationships/slideLayout" Target="../slideLayouts/slideLayout370.xml"/><Relationship Id="rId10" Type="http://schemas.openxmlformats.org/officeDocument/2006/relationships/slideLayout" Target="../slideLayouts/slideLayout365.xml"/><Relationship Id="rId19" Type="http://schemas.openxmlformats.org/officeDocument/2006/relationships/theme" Target="../theme/theme21.xml"/><Relationship Id="rId4" Type="http://schemas.openxmlformats.org/officeDocument/2006/relationships/slideLayout" Target="../slideLayouts/slideLayout359.xml"/><Relationship Id="rId9" Type="http://schemas.openxmlformats.org/officeDocument/2006/relationships/slideLayout" Target="../slideLayouts/slideLayout364.xml"/><Relationship Id="rId14" Type="http://schemas.openxmlformats.org/officeDocument/2006/relationships/slideLayout" Target="../slideLayouts/slideLayout369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1.xml"/><Relationship Id="rId13" Type="http://schemas.openxmlformats.org/officeDocument/2006/relationships/slideLayout" Target="../slideLayouts/slideLayout386.xml"/><Relationship Id="rId18" Type="http://schemas.openxmlformats.org/officeDocument/2006/relationships/slideLayout" Target="../slideLayouts/slideLayout391.xml"/><Relationship Id="rId3" Type="http://schemas.openxmlformats.org/officeDocument/2006/relationships/slideLayout" Target="../slideLayouts/slideLayout376.xml"/><Relationship Id="rId7" Type="http://schemas.openxmlformats.org/officeDocument/2006/relationships/slideLayout" Target="../slideLayouts/slideLayout380.xml"/><Relationship Id="rId12" Type="http://schemas.openxmlformats.org/officeDocument/2006/relationships/slideLayout" Target="../slideLayouts/slideLayout385.xml"/><Relationship Id="rId17" Type="http://schemas.openxmlformats.org/officeDocument/2006/relationships/slideLayout" Target="../slideLayouts/slideLayout390.xml"/><Relationship Id="rId2" Type="http://schemas.openxmlformats.org/officeDocument/2006/relationships/slideLayout" Target="../slideLayouts/slideLayout375.xml"/><Relationship Id="rId16" Type="http://schemas.openxmlformats.org/officeDocument/2006/relationships/slideLayout" Target="../slideLayouts/slideLayout389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374.xml"/><Relationship Id="rId6" Type="http://schemas.openxmlformats.org/officeDocument/2006/relationships/slideLayout" Target="../slideLayouts/slideLayout379.xml"/><Relationship Id="rId11" Type="http://schemas.openxmlformats.org/officeDocument/2006/relationships/slideLayout" Target="../slideLayouts/slideLayout384.xml"/><Relationship Id="rId5" Type="http://schemas.openxmlformats.org/officeDocument/2006/relationships/slideLayout" Target="../slideLayouts/slideLayout378.xml"/><Relationship Id="rId15" Type="http://schemas.openxmlformats.org/officeDocument/2006/relationships/slideLayout" Target="../slideLayouts/slideLayout388.xml"/><Relationship Id="rId10" Type="http://schemas.openxmlformats.org/officeDocument/2006/relationships/slideLayout" Target="../slideLayouts/slideLayout383.xml"/><Relationship Id="rId19" Type="http://schemas.openxmlformats.org/officeDocument/2006/relationships/theme" Target="../theme/theme22.xml"/><Relationship Id="rId4" Type="http://schemas.openxmlformats.org/officeDocument/2006/relationships/slideLayout" Target="../slideLayouts/slideLayout377.xml"/><Relationship Id="rId9" Type="http://schemas.openxmlformats.org/officeDocument/2006/relationships/slideLayout" Target="../slideLayouts/slideLayout382.xml"/><Relationship Id="rId14" Type="http://schemas.openxmlformats.org/officeDocument/2006/relationships/slideLayout" Target="../slideLayouts/slideLayout38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2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79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9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8.xml"/><Relationship Id="rId17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88.xml"/><Relationship Id="rId16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1.xml"/><Relationship Id="rId1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96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10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13" Type="http://schemas.openxmlformats.org/officeDocument/2006/relationships/slideLayout" Target="../slideLayouts/slideLayout116.xml"/><Relationship Id="rId18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10.xml"/><Relationship Id="rId12" Type="http://schemas.openxmlformats.org/officeDocument/2006/relationships/slideLayout" Target="../slideLayouts/slideLayout115.xml"/><Relationship Id="rId17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05.xml"/><Relationship Id="rId16" Type="http://schemas.openxmlformats.org/officeDocument/2006/relationships/slideLayout" Target="../slideLayouts/slideLayout119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08.xml"/><Relationship Id="rId15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113.xml"/><Relationship Id="rId19" Type="http://schemas.openxmlformats.org/officeDocument/2006/relationships/theme" Target="../theme/theme7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Relationship Id="rId14" Type="http://schemas.openxmlformats.org/officeDocument/2006/relationships/slideLayout" Target="../slideLayouts/slideLayout11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slideLayout" Target="../slideLayouts/slideLayout134.xml"/><Relationship Id="rId18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3.xml"/><Relationship Id="rId17" Type="http://schemas.openxmlformats.org/officeDocument/2006/relationships/slideLayout" Target="../slideLayouts/slideLayout138.xml"/><Relationship Id="rId2" Type="http://schemas.openxmlformats.org/officeDocument/2006/relationships/slideLayout" Target="../slideLayouts/slideLayout123.xml"/><Relationship Id="rId16" Type="http://schemas.openxmlformats.org/officeDocument/2006/relationships/slideLayout" Target="../slideLayouts/slideLayout137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5" Type="http://schemas.openxmlformats.org/officeDocument/2006/relationships/slideLayout" Target="../slideLayouts/slideLayout136.xml"/><Relationship Id="rId10" Type="http://schemas.openxmlformats.org/officeDocument/2006/relationships/slideLayout" Target="../slideLayouts/slideLayout131.xml"/><Relationship Id="rId19" Type="http://schemas.openxmlformats.org/officeDocument/2006/relationships/theme" Target="../theme/theme8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35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7.xml"/><Relationship Id="rId13" Type="http://schemas.openxmlformats.org/officeDocument/2006/relationships/slideLayout" Target="../slideLayouts/slideLayout152.xml"/><Relationship Id="rId18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42.xml"/><Relationship Id="rId7" Type="http://schemas.openxmlformats.org/officeDocument/2006/relationships/slideLayout" Target="../slideLayouts/slideLayout146.xml"/><Relationship Id="rId12" Type="http://schemas.openxmlformats.org/officeDocument/2006/relationships/slideLayout" Target="../slideLayouts/slideLayout151.xml"/><Relationship Id="rId17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41.xml"/><Relationship Id="rId16" Type="http://schemas.openxmlformats.org/officeDocument/2006/relationships/slideLayout" Target="../slideLayouts/slideLayout155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40.xml"/><Relationship Id="rId6" Type="http://schemas.openxmlformats.org/officeDocument/2006/relationships/slideLayout" Target="../slideLayouts/slideLayout145.xml"/><Relationship Id="rId11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44.xml"/><Relationship Id="rId15" Type="http://schemas.openxmlformats.org/officeDocument/2006/relationships/slideLayout" Target="../slideLayouts/slideLayout154.xml"/><Relationship Id="rId10" Type="http://schemas.openxmlformats.org/officeDocument/2006/relationships/slideLayout" Target="../slideLayouts/slideLayout149.xml"/><Relationship Id="rId19" Type="http://schemas.openxmlformats.org/officeDocument/2006/relationships/theme" Target="../theme/theme9.xml"/><Relationship Id="rId4" Type="http://schemas.openxmlformats.org/officeDocument/2006/relationships/slideLayout" Target="../slideLayouts/slideLayout143.xml"/><Relationship Id="rId9" Type="http://schemas.openxmlformats.org/officeDocument/2006/relationships/slideLayout" Target="../slideLayouts/slideLayout148.xml"/><Relationship Id="rId14" Type="http://schemas.openxmlformats.org/officeDocument/2006/relationships/slideLayout" Target="../slideLayouts/slideLayout1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859" r:id="rId1"/>
    <p:sldLayoutId id="2147484860" r:id="rId2"/>
    <p:sldLayoutId id="2147484861" r:id="rId3"/>
    <p:sldLayoutId id="2147484862" r:id="rId4"/>
    <p:sldLayoutId id="2147484863" r:id="rId5"/>
    <p:sldLayoutId id="2147484864" r:id="rId6"/>
    <p:sldLayoutId id="2147484865" r:id="rId7"/>
    <p:sldLayoutId id="2147484866" r:id="rId8"/>
    <p:sldLayoutId id="2147484867" r:id="rId9"/>
    <p:sldLayoutId id="2147484868" r:id="rId10"/>
    <p:sldLayoutId id="2147484869" r:id="rId11"/>
    <p:sldLayoutId id="2147484870" r:id="rId12"/>
    <p:sldLayoutId id="2147484871" r:id="rId13"/>
    <p:sldLayoutId id="2147484872" r:id="rId14"/>
    <p:sldLayoutId id="2147484873" r:id="rId15"/>
    <p:sldLayoutId id="2147484874" r:id="rId16"/>
    <p:sldLayoutId id="2147484875" r:id="rId17"/>
    <p:sldLayoutId id="2147484876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20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878" r:id="rId1"/>
    <p:sldLayoutId id="2147484879" r:id="rId2"/>
    <p:sldLayoutId id="2147484880" r:id="rId3"/>
    <p:sldLayoutId id="2147484881" r:id="rId4"/>
    <p:sldLayoutId id="2147484882" r:id="rId5"/>
    <p:sldLayoutId id="2147484883" r:id="rId6"/>
    <p:sldLayoutId id="2147484884" r:id="rId7"/>
    <p:sldLayoutId id="2147484885" r:id="rId8"/>
    <p:sldLayoutId id="2147484886" r:id="rId9"/>
    <p:sldLayoutId id="2147484887" r:id="rId10"/>
    <p:sldLayoutId id="2147484888" r:id="rId11"/>
    <p:sldLayoutId id="2147484889" r:id="rId12"/>
    <p:sldLayoutId id="2147484890" r:id="rId13"/>
    <p:sldLayoutId id="2147484891" r:id="rId14"/>
    <p:sldLayoutId id="2147484892" r:id="rId15"/>
    <p:sldLayoutId id="2147484893" r:id="rId16"/>
    <p:sldLayoutId id="2147484894" r:id="rId17"/>
    <p:sldLayoutId id="2147484895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20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897" r:id="rId1"/>
    <p:sldLayoutId id="2147484898" r:id="rId2"/>
    <p:sldLayoutId id="2147484899" r:id="rId3"/>
    <p:sldLayoutId id="2147484900" r:id="rId4"/>
    <p:sldLayoutId id="2147484901" r:id="rId5"/>
    <p:sldLayoutId id="2147484902" r:id="rId6"/>
    <p:sldLayoutId id="2147484903" r:id="rId7"/>
    <p:sldLayoutId id="2147484904" r:id="rId8"/>
    <p:sldLayoutId id="2147484905" r:id="rId9"/>
    <p:sldLayoutId id="2147484906" r:id="rId10"/>
    <p:sldLayoutId id="2147484907" r:id="rId11"/>
    <p:sldLayoutId id="2147484908" r:id="rId12"/>
    <p:sldLayoutId id="2147484909" r:id="rId13"/>
    <p:sldLayoutId id="2147484910" r:id="rId14"/>
    <p:sldLayoutId id="2147484911" r:id="rId15"/>
    <p:sldLayoutId id="2147484912" r:id="rId16"/>
    <p:sldLayoutId id="2147484913" r:id="rId17"/>
    <p:sldLayoutId id="2147484914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20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916" r:id="rId1"/>
    <p:sldLayoutId id="2147484917" r:id="rId2"/>
    <p:sldLayoutId id="2147484918" r:id="rId3"/>
    <p:sldLayoutId id="2147484919" r:id="rId4"/>
    <p:sldLayoutId id="2147484920" r:id="rId5"/>
    <p:sldLayoutId id="2147484921" r:id="rId6"/>
    <p:sldLayoutId id="2147484922" r:id="rId7"/>
    <p:sldLayoutId id="2147484923" r:id="rId8"/>
    <p:sldLayoutId id="2147484924" r:id="rId9"/>
    <p:sldLayoutId id="2147484925" r:id="rId10"/>
    <p:sldLayoutId id="2147484926" r:id="rId11"/>
    <p:sldLayoutId id="2147484927" r:id="rId12"/>
    <p:sldLayoutId id="2147484928" r:id="rId13"/>
    <p:sldLayoutId id="2147484929" r:id="rId14"/>
    <p:sldLayoutId id="2147484930" r:id="rId15"/>
    <p:sldLayoutId id="2147484931" r:id="rId16"/>
    <p:sldLayoutId id="2147484932" r:id="rId17"/>
    <p:sldLayoutId id="2147484933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20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935" r:id="rId1"/>
    <p:sldLayoutId id="2147484936" r:id="rId2"/>
    <p:sldLayoutId id="2147484937" r:id="rId3"/>
    <p:sldLayoutId id="2147484938" r:id="rId4"/>
    <p:sldLayoutId id="2147484939" r:id="rId5"/>
    <p:sldLayoutId id="2147484940" r:id="rId6"/>
    <p:sldLayoutId id="2147484941" r:id="rId7"/>
    <p:sldLayoutId id="2147484942" r:id="rId8"/>
    <p:sldLayoutId id="2147484943" r:id="rId9"/>
    <p:sldLayoutId id="2147484944" r:id="rId10"/>
    <p:sldLayoutId id="2147484945" r:id="rId11"/>
    <p:sldLayoutId id="2147484946" r:id="rId12"/>
    <p:sldLayoutId id="2147484947" r:id="rId13"/>
    <p:sldLayoutId id="2147484948" r:id="rId14"/>
    <p:sldLayoutId id="2147484949" r:id="rId15"/>
    <p:sldLayoutId id="2147484950" r:id="rId16"/>
    <p:sldLayoutId id="2147484951" r:id="rId17"/>
    <p:sldLayoutId id="2147484952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20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954" r:id="rId1"/>
    <p:sldLayoutId id="2147484955" r:id="rId2"/>
    <p:sldLayoutId id="2147484956" r:id="rId3"/>
    <p:sldLayoutId id="2147484957" r:id="rId4"/>
    <p:sldLayoutId id="2147484958" r:id="rId5"/>
    <p:sldLayoutId id="2147484959" r:id="rId6"/>
    <p:sldLayoutId id="2147484960" r:id="rId7"/>
    <p:sldLayoutId id="2147484961" r:id="rId8"/>
    <p:sldLayoutId id="2147484962" r:id="rId9"/>
    <p:sldLayoutId id="2147484963" r:id="rId10"/>
    <p:sldLayoutId id="2147484964" r:id="rId11"/>
    <p:sldLayoutId id="2147484965" r:id="rId12"/>
    <p:sldLayoutId id="2147484966" r:id="rId13"/>
    <p:sldLayoutId id="2147484967" r:id="rId14"/>
    <p:sldLayoutId id="2147484968" r:id="rId15"/>
    <p:sldLayoutId id="2147484969" r:id="rId16"/>
    <p:sldLayoutId id="2147484970" r:id="rId17"/>
    <p:sldLayoutId id="2147484971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20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973" r:id="rId1"/>
    <p:sldLayoutId id="2147484974" r:id="rId2"/>
    <p:sldLayoutId id="2147484975" r:id="rId3"/>
    <p:sldLayoutId id="2147484976" r:id="rId4"/>
    <p:sldLayoutId id="2147484977" r:id="rId5"/>
    <p:sldLayoutId id="2147484978" r:id="rId6"/>
    <p:sldLayoutId id="2147484979" r:id="rId7"/>
    <p:sldLayoutId id="2147484980" r:id="rId8"/>
    <p:sldLayoutId id="2147484981" r:id="rId9"/>
    <p:sldLayoutId id="2147484982" r:id="rId10"/>
    <p:sldLayoutId id="2147484983" r:id="rId11"/>
    <p:sldLayoutId id="2147484984" r:id="rId12"/>
    <p:sldLayoutId id="2147484985" r:id="rId13"/>
    <p:sldLayoutId id="2147484986" r:id="rId14"/>
    <p:sldLayoutId id="2147484987" r:id="rId15"/>
    <p:sldLayoutId id="2147484988" r:id="rId16"/>
    <p:sldLayoutId id="2147484989" r:id="rId17"/>
    <p:sldLayoutId id="2147484990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20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992" r:id="rId1"/>
    <p:sldLayoutId id="2147484993" r:id="rId2"/>
    <p:sldLayoutId id="2147484994" r:id="rId3"/>
    <p:sldLayoutId id="2147484995" r:id="rId4"/>
    <p:sldLayoutId id="2147484996" r:id="rId5"/>
    <p:sldLayoutId id="2147484997" r:id="rId6"/>
    <p:sldLayoutId id="2147484998" r:id="rId7"/>
    <p:sldLayoutId id="2147484999" r:id="rId8"/>
    <p:sldLayoutId id="2147485000" r:id="rId9"/>
    <p:sldLayoutId id="2147485001" r:id="rId10"/>
    <p:sldLayoutId id="2147485002" r:id="rId11"/>
    <p:sldLayoutId id="2147485003" r:id="rId12"/>
    <p:sldLayoutId id="2147485004" r:id="rId13"/>
    <p:sldLayoutId id="2147485005" r:id="rId14"/>
    <p:sldLayoutId id="2147485006" r:id="rId15"/>
    <p:sldLayoutId id="2147485007" r:id="rId16"/>
    <p:sldLayoutId id="2147485008" r:id="rId17"/>
    <p:sldLayoutId id="2147485009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20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011" r:id="rId1"/>
    <p:sldLayoutId id="2147485012" r:id="rId2"/>
    <p:sldLayoutId id="2147485013" r:id="rId3"/>
    <p:sldLayoutId id="2147485014" r:id="rId4"/>
    <p:sldLayoutId id="2147485015" r:id="rId5"/>
    <p:sldLayoutId id="2147485016" r:id="rId6"/>
    <p:sldLayoutId id="2147485017" r:id="rId7"/>
    <p:sldLayoutId id="2147485018" r:id="rId8"/>
    <p:sldLayoutId id="2147485019" r:id="rId9"/>
    <p:sldLayoutId id="2147485020" r:id="rId10"/>
    <p:sldLayoutId id="2147485021" r:id="rId11"/>
    <p:sldLayoutId id="2147485022" r:id="rId12"/>
    <p:sldLayoutId id="2147485023" r:id="rId13"/>
    <p:sldLayoutId id="2147485024" r:id="rId14"/>
    <p:sldLayoutId id="2147485025" r:id="rId15"/>
    <p:sldLayoutId id="2147485026" r:id="rId16"/>
    <p:sldLayoutId id="2147485027" r:id="rId17"/>
    <p:sldLayoutId id="2147485028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20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030" r:id="rId1"/>
    <p:sldLayoutId id="2147485031" r:id="rId2"/>
    <p:sldLayoutId id="2147485032" r:id="rId3"/>
    <p:sldLayoutId id="2147485033" r:id="rId4"/>
    <p:sldLayoutId id="2147485034" r:id="rId5"/>
    <p:sldLayoutId id="2147485035" r:id="rId6"/>
    <p:sldLayoutId id="2147485036" r:id="rId7"/>
    <p:sldLayoutId id="2147485037" r:id="rId8"/>
    <p:sldLayoutId id="2147485038" r:id="rId9"/>
    <p:sldLayoutId id="2147485039" r:id="rId10"/>
    <p:sldLayoutId id="2147485040" r:id="rId11"/>
    <p:sldLayoutId id="2147485041" r:id="rId12"/>
    <p:sldLayoutId id="2147485042" r:id="rId13"/>
    <p:sldLayoutId id="2147485043" r:id="rId14"/>
    <p:sldLayoutId id="2147485044" r:id="rId15"/>
    <p:sldLayoutId id="2147485045" r:id="rId16"/>
    <p:sldLayoutId id="2147485046" r:id="rId17"/>
    <p:sldLayoutId id="2147485047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20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049" r:id="rId1"/>
    <p:sldLayoutId id="2147485050" r:id="rId2"/>
    <p:sldLayoutId id="2147485051" r:id="rId3"/>
    <p:sldLayoutId id="2147485052" r:id="rId4"/>
    <p:sldLayoutId id="2147485053" r:id="rId5"/>
    <p:sldLayoutId id="2147485054" r:id="rId6"/>
    <p:sldLayoutId id="2147485055" r:id="rId7"/>
    <p:sldLayoutId id="2147485056" r:id="rId8"/>
    <p:sldLayoutId id="2147485057" r:id="rId9"/>
    <p:sldLayoutId id="2147485058" r:id="rId10"/>
    <p:sldLayoutId id="2147485059" r:id="rId11"/>
    <p:sldLayoutId id="2147485060" r:id="rId12"/>
    <p:sldLayoutId id="2147485061" r:id="rId13"/>
    <p:sldLayoutId id="2147485062" r:id="rId14"/>
    <p:sldLayoutId id="2147485063" r:id="rId15"/>
    <p:sldLayoutId id="2147485064" r:id="rId16"/>
    <p:sldLayoutId id="2147485065" r:id="rId17"/>
    <p:sldLayoutId id="2147485066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20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068" r:id="rId1"/>
    <p:sldLayoutId id="2147485069" r:id="rId2"/>
    <p:sldLayoutId id="2147485070" r:id="rId3"/>
    <p:sldLayoutId id="2147485071" r:id="rId4"/>
    <p:sldLayoutId id="2147485072" r:id="rId5"/>
    <p:sldLayoutId id="2147485073" r:id="rId6"/>
    <p:sldLayoutId id="2147485074" r:id="rId7"/>
    <p:sldLayoutId id="2147485075" r:id="rId8"/>
    <p:sldLayoutId id="2147485076" r:id="rId9"/>
    <p:sldLayoutId id="2147485077" r:id="rId10"/>
    <p:sldLayoutId id="2147485078" r:id="rId11"/>
    <p:sldLayoutId id="2147485079" r:id="rId12"/>
    <p:sldLayoutId id="2147485080" r:id="rId13"/>
    <p:sldLayoutId id="2147485081" r:id="rId14"/>
    <p:sldLayoutId id="2147485082" r:id="rId15"/>
    <p:sldLayoutId id="2147485083" r:id="rId16"/>
    <p:sldLayoutId id="2147485084" r:id="rId17"/>
    <p:sldLayoutId id="2147485085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20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087" r:id="rId1"/>
    <p:sldLayoutId id="2147485088" r:id="rId2"/>
    <p:sldLayoutId id="2147485089" r:id="rId3"/>
    <p:sldLayoutId id="2147485090" r:id="rId4"/>
    <p:sldLayoutId id="2147485091" r:id="rId5"/>
    <p:sldLayoutId id="2147485092" r:id="rId6"/>
    <p:sldLayoutId id="2147485093" r:id="rId7"/>
    <p:sldLayoutId id="2147485094" r:id="rId8"/>
    <p:sldLayoutId id="2147485095" r:id="rId9"/>
    <p:sldLayoutId id="2147485096" r:id="rId10"/>
    <p:sldLayoutId id="2147485097" r:id="rId11"/>
    <p:sldLayoutId id="2147485098" r:id="rId12"/>
    <p:sldLayoutId id="2147485099" r:id="rId13"/>
    <p:sldLayoutId id="2147485100" r:id="rId14"/>
    <p:sldLayoutId id="2147485101" r:id="rId15"/>
    <p:sldLayoutId id="2147485102" r:id="rId16"/>
    <p:sldLayoutId id="2147485103" r:id="rId17"/>
    <p:sldLayoutId id="2147485104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20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20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98" r:id="rId1"/>
    <p:sldLayoutId id="2147484299" r:id="rId2"/>
    <p:sldLayoutId id="2147484300" r:id="rId3"/>
    <p:sldLayoutId id="2147484301" r:id="rId4"/>
    <p:sldLayoutId id="2147484302" r:id="rId5"/>
    <p:sldLayoutId id="2147484303" r:id="rId6"/>
    <p:sldLayoutId id="2147484304" r:id="rId7"/>
    <p:sldLayoutId id="2147484305" r:id="rId8"/>
    <p:sldLayoutId id="2147484306" r:id="rId9"/>
    <p:sldLayoutId id="2147484307" r:id="rId10"/>
    <p:sldLayoutId id="2147484308" r:id="rId11"/>
    <p:sldLayoutId id="2147484309" r:id="rId12"/>
    <p:sldLayoutId id="2147484310" r:id="rId13"/>
    <p:sldLayoutId id="2147484311" r:id="rId14"/>
    <p:sldLayoutId id="2147484312" r:id="rId15"/>
    <p:sldLayoutId id="2147484313" r:id="rId16"/>
    <p:sldLayoutId id="2147484314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60" r:id="rId1"/>
    <p:sldLayoutId id="2147484461" r:id="rId2"/>
    <p:sldLayoutId id="2147484462" r:id="rId3"/>
    <p:sldLayoutId id="2147484463" r:id="rId4"/>
    <p:sldLayoutId id="2147484464" r:id="rId5"/>
    <p:sldLayoutId id="2147484465" r:id="rId6"/>
    <p:sldLayoutId id="2147484466" r:id="rId7"/>
    <p:sldLayoutId id="2147484467" r:id="rId8"/>
    <p:sldLayoutId id="2147484468" r:id="rId9"/>
    <p:sldLayoutId id="2147484469" r:id="rId10"/>
    <p:sldLayoutId id="2147484470" r:id="rId11"/>
    <p:sldLayoutId id="2147484471" r:id="rId12"/>
    <p:sldLayoutId id="2147484472" r:id="rId13"/>
    <p:sldLayoutId id="2147484473" r:id="rId14"/>
    <p:sldLayoutId id="2147484474" r:id="rId15"/>
    <p:sldLayoutId id="2147484475" r:id="rId16"/>
    <p:sldLayoutId id="214748447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802" r:id="rId1"/>
    <p:sldLayoutId id="2147484803" r:id="rId2"/>
    <p:sldLayoutId id="2147484804" r:id="rId3"/>
    <p:sldLayoutId id="2147484805" r:id="rId4"/>
    <p:sldLayoutId id="2147484806" r:id="rId5"/>
    <p:sldLayoutId id="2147484807" r:id="rId6"/>
    <p:sldLayoutId id="2147484808" r:id="rId7"/>
    <p:sldLayoutId id="2147484809" r:id="rId8"/>
    <p:sldLayoutId id="2147484810" r:id="rId9"/>
    <p:sldLayoutId id="2147484811" r:id="rId10"/>
    <p:sldLayoutId id="2147484812" r:id="rId11"/>
    <p:sldLayoutId id="2147484813" r:id="rId12"/>
    <p:sldLayoutId id="2147484814" r:id="rId13"/>
    <p:sldLayoutId id="2147484815" r:id="rId14"/>
    <p:sldLayoutId id="2147484816" r:id="rId15"/>
    <p:sldLayoutId id="2147484817" r:id="rId16"/>
    <p:sldLayoutId id="2147484818" r:id="rId17"/>
    <p:sldLayoutId id="2147484819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20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821" r:id="rId1"/>
    <p:sldLayoutId id="2147484822" r:id="rId2"/>
    <p:sldLayoutId id="2147484823" r:id="rId3"/>
    <p:sldLayoutId id="2147484824" r:id="rId4"/>
    <p:sldLayoutId id="2147484825" r:id="rId5"/>
    <p:sldLayoutId id="2147484826" r:id="rId6"/>
    <p:sldLayoutId id="2147484827" r:id="rId7"/>
    <p:sldLayoutId id="2147484828" r:id="rId8"/>
    <p:sldLayoutId id="2147484829" r:id="rId9"/>
    <p:sldLayoutId id="2147484830" r:id="rId10"/>
    <p:sldLayoutId id="2147484831" r:id="rId11"/>
    <p:sldLayoutId id="2147484832" r:id="rId12"/>
    <p:sldLayoutId id="2147484833" r:id="rId13"/>
    <p:sldLayoutId id="2147484834" r:id="rId14"/>
    <p:sldLayoutId id="2147484835" r:id="rId15"/>
    <p:sldLayoutId id="2147484836" r:id="rId16"/>
    <p:sldLayoutId id="2147484837" r:id="rId17"/>
    <p:sldLayoutId id="2147484838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20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840" r:id="rId1"/>
    <p:sldLayoutId id="2147484841" r:id="rId2"/>
    <p:sldLayoutId id="2147484842" r:id="rId3"/>
    <p:sldLayoutId id="2147484843" r:id="rId4"/>
    <p:sldLayoutId id="2147484844" r:id="rId5"/>
    <p:sldLayoutId id="2147484845" r:id="rId6"/>
    <p:sldLayoutId id="2147484846" r:id="rId7"/>
    <p:sldLayoutId id="2147484847" r:id="rId8"/>
    <p:sldLayoutId id="2147484848" r:id="rId9"/>
    <p:sldLayoutId id="2147484849" r:id="rId10"/>
    <p:sldLayoutId id="2147484850" r:id="rId11"/>
    <p:sldLayoutId id="2147484851" r:id="rId12"/>
    <p:sldLayoutId id="2147484852" r:id="rId13"/>
    <p:sldLayoutId id="2147484853" r:id="rId14"/>
    <p:sldLayoutId id="2147484854" r:id="rId15"/>
    <p:sldLayoutId id="2147484855" r:id="rId16"/>
    <p:sldLayoutId id="2147484856" r:id="rId17"/>
    <p:sldLayoutId id="2147484857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20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8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3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0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5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9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10.xml"/><Relationship Id="rId6" Type="http://schemas.openxmlformats.org/officeDocument/2006/relationships/image" Target="../media/image63.png"/><Relationship Id="rId11" Type="http://schemas.openxmlformats.org/officeDocument/2006/relationships/image" Target="../media/image67.png"/><Relationship Id="rId5" Type="http://schemas.openxmlformats.org/officeDocument/2006/relationships/image" Target="../media/image62.png"/><Relationship Id="rId10" Type="http://schemas.openxmlformats.org/officeDocument/2006/relationships/image" Target="../media/image54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4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64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8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0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6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560" y="2028700"/>
            <a:ext cx="10052879" cy="1060855"/>
          </a:xfrm>
        </p:spPr>
        <p:txBody>
          <a:bodyPr/>
          <a:lstStyle/>
          <a:p>
            <a:r>
              <a:rPr lang="en-US" sz="4800">
                <a:latin typeface="微软雅黑" panose="020B0503020204020204" charset="-122"/>
                <a:ea typeface="微软雅黑" panose="020B0503020204020204" charset="-122"/>
              </a:rPr>
              <a:t>Chapter 6: </a:t>
            </a:r>
            <a:r>
              <a:rPr lang="zh-CN" altLang="en-US" sz="4800">
                <a:latin typeface="微软雅黑" panose="020B0503020204020204" charset="-122"/>
                <a:ea typeface="微软雅黑" panose="020B0503020204020204" charset="-122"/>
              </a:rPr>
              <a:t>频率原则理论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2024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月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Cat book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天空, 户外, 树, 草&#10;&#10;描述已自动生成"/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t="12868" b="1212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962354" y="-6066"/>
            <a:ext cx="1686560" cy="1568450"/>
          </a:xfrm>
          <a:prstGeom prst="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altLang="zh-CN" sz="9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</a:p>
        </p:txBody>
      </p:sp>
      <p:sp>
        <p:nvSpPr>
          <p:cNvPr id="8" name="矩形 7"/>
          <p:cNvSpPr/>
          <p:nvPr/>
        </p:nvSpPr>
        <p:spPr>
          <a:xfrm rot="16200000">
            <a:off x="3760634" y="3206156"/>
            <a:ext cx="90000" cy="155363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190197" y="2214264"/>
            <a:ext cx="3230880" cy="13220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8161E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线性频率的</a:t>
            </a:r>
          </a:p>
          <a:p>
            <a:pPr algn="ctr"/>
            <a:r>
              <a:rPr lang="zh-CN" altLang="en-US" sz="4000" b="1" dirty="0">
                <a:solidFill>
                  <a:srgbClr val="C8161E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等价变分问题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等价变分模型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6765" y="1699260"/>
            <a:ext cx="5217160" cy="12541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82925" y="3197860"/>
            <a:ext cx="5376545" cy="7556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1635" y="4488815"/>
            <a:ext cx="97383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/>
              <a:t>当频率增大时，权重项</a:t>
            </a:r>
            <a:r>
              <a:rPr lang="en-US" altLang="zh-CN"/>
              <a:t>              </a:t>
            </a:r>
            <a:r>
              <a:rPr lang="zh-CN" altLang="en-US"/>
              <a:t>也会增大，于是对</a:t>
            </a:r>
            <a:r>
              <a:rPr lang="en-US" altLang="zh-CN"/>
              <a:t>                       </a:t>
            </a:r>
            <a:r>
              <a:rPr lang="zh-CN" altLang="en-US"/>
              <a:t>中的高频项施加了更大的惩罚。于是</a:t>
            </a:r>
            <a:r>
              <a:rPr lang="en-US" altLang="zh-CN"/>
              <a:t>                        </a:t>
            </a:r>
            <a:r>
              <a:rPr lang="zh-CN" altLang="en-US"/>
              <a:t>将是一个低频函数。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19705" y="4631055"/>
            <a:ext cx="856615" cy="3130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31790" y="4606925"/>
            <a:ext cx="1488440" cy="3397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3610" y="5022850"/>
            <a:ext cx="1488440" cy="3397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1635" y="1217930"/>
            <a:ext cx="685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两层神经网络在线性区域下的动力学方程与以下变分问题等价：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反对称初始化技术（</a:t>
            </a:r>
            <a:r>
              <a:rPr lang="en-US" altLang="zh-CN"/>
              <a:t>ASI</a:t>
            </a:r>
            <a:r>
              <a:rPr lang="zh-CN" altLang="en-US"/>
              <a:t>）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17695" y="3674745"/>
            <a:ext cx="3356610" cy="2781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19830" y="2604135"/>
            <a:ext cx="4744720" cy="7594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16915" y="1576705"/>
            <a:ext cx="101269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/>
              <a:t>刚才提到，</a:t>
            </a:r>
            <a:r>
              <a:rPr lang="en-US" altLang="zh-CN"/>
              <a:t>                      </a:t>
            </a:r>
            <a:r>
              <a:rPr lang="zh-CN" altLang="en-US"/>
              <a:t>将会是一个低频占优的函数，但我们实际上是希望</a:t>
            </a:r>
            <a:r>
              <a:rPr lang="en-US" altLang="zh-CN"/>
              <a:t>           </a:t>
            </a:r>
            <a:r>
              <a:rPr lang="zh-CN" altLang="en-US"/>
              <a:t>是一个低频占优的函数。可以使用以下</a:t>
            </a:r>
            <a:r>
              <a:rPr lang="zh-CN" altLang="en-US">
                <a:sym typeface="+mn-ea"/>
              </a:rPr>
              <a:t>反对称初始化技术（</a:t>
            </a:r>
            <a:r>
              <a:rPr lang="en-US" altLang="zh-CN">
                <a:sym typeface="+mn-ea"/>
              </a:rPr>
              <a:t>ASI</a:t>
            </a:r>
            <a:r>
              <a:rPr lang="zh-CN" altLang="en-US">
                <a:sym typeface="+mn-ea"/>
              </a:rPr>
              <a:t>）来消除</a:t>
            </a:r>
            <a:r>
              <a:rPr lang="en-US" altLang="zh-CN">
                <a:sym typeface="+mn-ea"/>
              </a:rPr>
              <a:t>             </a:t>
            </a:r>
            <a:r>
              <a:rPr lang="zh-CN" altLang="en-US">
                <a:sym typeface="+mn-ea"/>
              </a:rPr>
              <a:t>的影响：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9755" y="1692275"/>
            <a:ext cx="1456690" cy="3327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8675" y="1732280"/>
            <a:ext cx="536575" cy="2984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64935" y="2148205"/>
            <a:ext cx="739775" cy="310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FP-</a:t>
            </a:r>
            <a:r>
              <a:rPr lang="zh-CN" altLang="en-US"/>
              <a:t>范数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5315" y="1421765"/>
            <a:ext cx="5149850" cy="12382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1635" y="3026410"/>
            <a:ext cx="7254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上述</a:t>
            </a:r>
            <a:r>
              <a:rPr lang="en-US" altLang="zh-CN"/>
              <a:t>“</a:t>
            </a:r>
            <a:r>
              <a:rPr lang="zh-CN" altLang="en-US"/>
              <a:t>被最小化</a:t>
            </a:r>
            <a:r>
              <a:rPr lang="en-US" altLang="zh-CN"/>
              <a:t>”</a:t>
            </a:r>
            <a:r>
              <a:rPr lang="zh-CN" altLang="en-US"/>
              <a:t>量实际上可以看作一种半范数，我们称为</a:t>
            </a:r>
            <a:r>
              <a:rPr lang="en-US" altLang="zh-CN"/>
              <a:t>FP-</a:t>
            </a:r>
            <a:r>
              <a:rPr lang="zh-CN" altLang="en-US"/>
              <a:t>范数：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89045" y="3551555"/>
            <a:ext cx="3576955" cy="6686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10565" y="4878070"/>
            <a:ext cx="92144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这里我们约定</a:t>
            </a:r>
          </a:p>
          <a:p>
            <a:endParaRPr lang="zh-CN" altLang="en-US"/>
          </a:p>
          <a:p>
            <a:r>
              <a:rPr lang="zh-CN" altLang="en-US"/>
              <a:t>以上变分问题也可以解读为：在所有满足约束条件的函数中，寻找</a:t>
            </a:r>
            <a:r>
              <a:rPr lang="en-US" altLang="zh-CN"/>
              <a:t>FP-</a:t>
            </a:r>
            <a:r>
              <a:rPr lang="zh-CN" altLang="en-US"/>
              <a:t>范数最小的解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11705" y="4878070"/>
            <a:ext cx="1148080" cy="3390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3395" y="1292225"/>
            <a:ext cx="5187950" cy="13639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泛化误差的先验估计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35455" y="1076960"/>
            <a:ext cx="7973060" cy="23107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8785" y="3632835"/>
            <a:ext cx="10549890" cy="27025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/>
              <a:t>1. </a:t>
            </a:r>
            <a:r>
              <a:rPr lang="zh-CN" altLang="en-US"/>
              <a:t>泛化误差随着训练数据量</a:t>
            </a:r>
            <a:r>
              <a:rPr lang="en-US" altLang="zh-CN"/>
              <a:t>n</a:t>
            </a:r>
            <a:r>
              <a:rPr lang="zh-CN" altLang="en-US"/>
              <a:t>增大而降低，而且衰减速率为</a:t>
            </a:r>
            <a:r>
              <a:rPr lang="en-US" altLang="zh-CN"/>
              <a:t>             </a:t>
            </a:r>
            <a:r>
              <a:rPr lang="zh-CN" altLang="en-US"/>
              <a:t>，因此神经网络不会面临维数灾难</a:t>
            </a:r>
          </a:p>
          <a:p>
            <a:pPr indent="0" fontAlgn="auto">
              <a:lnSpc>
                <a:spcPct val="150000"/>
              </a:lnSpc>
            </a:pPr>
            <a:r>
              <a:rPr lang="en-US" altLang="zh-CN"/>
              <a:t>2. </a:t>
            </a:r>
            <a:r>
              <a:rPr lang="zh-CN" altLang="en-US"/>
              <a:t>先验泛化误差还依赖于</a:t>
            </a:r>
            <a:r>
              <a:rPr lang="en-US" altLang="zh-CN"/>
              <a:t>                    </a:t>
            </a:r>
            <a:r>
              <a:rPr lang="zh-CN" altLang="en-US"/>
              <a:t>，直观理解就是，</a:t>
            </a:r>
            <a:r>
              <a:rPr lang="zh-CN" altLang="en-US">
                <a:sym typeface="+mn-ea"/>
              </a:rPr>
              <a:t>设</a:t>
            </a:r>
            <a:r>
              <a:rPr lang="en-US" altLang="zh-CN">
                <a:sym typeface="+mn-ea"/>
              </a:rPr>
              <a:t> f</a:t>
            </a:r>
            <a:r>
              <a:rPr lang="en-US" altLang="zh-CN" baseline="-25000">
                <a:sym typeface="+mn-ea"/>
              </a:rPr>
              <a:t>ini</a:t>
            </a:r>
            <a:r>
              <a:rPr lang="en-US" altLang="zh-CN">
                <a:sym typeface="+mn-ea"/>
              </a:rPr>
              <a:t>=0</a:t>
            </a:r>
            <a:r>
              <a:rPr lang="zh-CN" altLang="en-US">
                <a:sym typeface="+mn-ea"/>
              </a:rPr>
              <a:t>，那么</a:t>
            </a:r>
            <a:r>
              <a:rPr lang="zh-CN" altLang="en-US"/>
              <a:t>如果目标函数</a:t>
            </a:r>
            <a:r>
              <a:rPr lang="en-US" altLang="zh-CN"/>
              <a:t> f* </a:t>
            </a:r>
            <a:r>
              <a:rPr lang="zh-CN" altLang="en-US"/>
              <a:t>高频成分越多，则</a:t>
            </a:r>
            <a:r>
              <a:rPr lang="en-US" altLang="zh-CN"/>
              <a:t>                      </a:t>
            </a:r>
            <a:r>
              <a:rPr lang="zh-CN" altLang="en-US"/>
              <a:t>越大，于是越难泛化；反之如果</a:t>
            </a:r>
            <a:r>
              <a:rPr lang="zh-CN" altLang="en-US">
                <a:sym typeface="+mn-ea"/>
              </a:rPr>
              <a:t>目标函数</a:t>
            </a:r>
            <a:r>
              <a:rPr lang="en-US" altLang="zh-CN">
                <a:sym typeface="+mn-ea"/>
              </a:rPr>
              <a:t>f*</a:t>
            </a:r>
            <a:r>
              <a:rPr lang="zh-CN" altLang="en-US">
                <a:sym typeface="+mn-ea"/>
              </a:rPr>
              <a:t>很光滑，那么</a:t>
            </a:r>
            <a:r>
              <a:rPr lang="en-US" altLang="zh-CN">
                <a:sym typeface="+mn-ea"/>
              </a:rPr>
              <a:t>                    </a:t>
            </a:r>
            <a:r>
              <a:rPr lang="zh-CN" altLang="en-US">
                <a:sym typeface="+mn-ea"/>
              </a:rPr>
              <a:t>很小，因此泛化误差上界越小，说明模型越容易泛化。</a:t>
            </a:r>
            <a:endParaRPr lang="zh-CN" altLang="en-US"/>
          </a:p>
          <a:p>
            <a:pPr indent="0" fontAlgn="auto">
              <a:lnSpc>
                <a:spcPct val="150000"/>
              </a:lnSpc>
            </a:pPr>
            <a:r>
              <a:rPr lang="en-US" altLang="zh-CN"/>
              <a:t>3. </a:t>
            </a:r>
            <a:r>
              <a:rPr lang="zh-CN" altLang="en-US"/>
              <a:t>这一估计非常完美地匹配了没有免费的午餐理论：</a:t>
            </a:r>
            <a:r>
              <a:rPr lang="en-US" altLang="zh-CN"/>
              <a:t>       </a:t>
            </a:r>
            <a:r>
              <a:rPr lang="zh-CN" altLang="en-US"/>
              <a:t>由算法提供，而其作用对象为目标函数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f*</a:t>
            </a:r>
            <a:r>
              <a:rPr lang="zh-CN" altLang="en-US">
                <a:sym typeface="+mn-ea"/>
              </a:rPr>
              <a:t>，二者共同影响了泛化误差上界的估计。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4135" y="3789045"/>
            <a:ext cx="798195" cy="2724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9270" y="4178935"/>
            <a:ext cx="1271905" cy="3765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7085" y="4598670"/>
            <a:ext cx="1271905" cy="3765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48020" y="5452110"/>
            <a:ext cx="431165" cy="3041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63510" y="4587240"/>
            <a:ext cx="1271905" cy="376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线性区域的特征分析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03040" y="1214120"/>
            <a:ext cx="4025265" cy="7226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42005" y="2009140"/>
            <a:ext cx="5347970" cy="4165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44762"/>
          <a:stretch>
            <a:fillRect/>
          </a:stretch>
        </p:blipFill>
        <p:spPr>
          <a:xfrm>
            <a:off x="2096135" y="2794635"/>
            <a:ext cx="2743200" cy="368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05375" y="4013835"/>
            <a:ext cx="2609850" cy="609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2250" y="3552825"/>
            <a:ext cx="2028825" cy="3333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4565" y="3566160"/>
            <a:ext cx="1085850" cy="2952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05375" y="5407660"/>
            <a:ext cx="2495550" cy="4572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81635" y="27946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假设数据集为：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1270" y="2794635"/>
            <a:ext cx="2522855" cy="36131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81635" y="3531870"/>
            <a:ext cx="7098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定义</a:t>
            </a:r>
            <a:r>
              <a:rPr lang="en-US" altLang="zh-CN"/>
              <a:t>                 </a:t>
            </a:r>
            <a:r>
              <a:rPr lang="zh-CN" altLang="en-US"/>
              <a:t>，其中</a:t>
            </a:r>
            <a:r>
              <a:rPr lang="en-US" altLang="zh-CN"/>
              <a:t>                                  </a:t>
            </a:r>
            <a:r>
              <a:rPr lang="zh-CN" altLang="en-US"/>
              <a:t>，于是有：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81635" y="48596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这个常微分方程有显式解：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线性区域的特征分析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37915" y="1733550"/>
            <a:ext cx="1514475" cy="3714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4820" y="1748155"/>
            <a:ext cx="2924175" cy="3238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12200" y="1786255"/>
            <a:ext cx="1009650" cy="2857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81635" y="2439670"/>
            <a:ext cx="796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记</a:t>
            </a:r>
            <a:r>
              <a:rPr lang="en-US" altLang="zh-CN"/>
              <a:t>    </a:t>
            </a:r>
            <a:r>
              <a:rPr lang="zh-CN" altLang="en-US"/>
              <a:t>为特征方向</a:t>
            </a:r>
            <a:r>
              <a:rPr lang="en-US" altLang="zh-CN"/>
              <a:t>    </a:t>
            </a:r>
            <a:r>
              <a:rPr lang="zh-CN" altLang="en-US"/>
              <a:t>对应的特征值，于是：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77385" y="2331720"/>
            <a:ext cx="2028825" cy="6381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40405" y="3091180"/>
            <a:ext cx="2305050" cy="685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7250" y="3716020"/>
            <a:ext cx="5010150" cy="8382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74925" y="4763135"/>
            <a:ext cx="2085975" cy="6286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93690" y="4928235"/>
            <a:ext cx="2257425" cy="29527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1635" y="5694045"/>
            <a:ext cx="9251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在符合线性假设下，误差</a:t>
            </a:r>
            <a:r>
              <a:rPr lang="en-US" altLang="zh-CN"/>
              <a:t>   </a:t>
            </a:r>
            <a:r>
              <a:rPr lang="zh-CN" altLang="en-US"/>
              <a:t>是指数衰减的，收敛的快慢最终被最小特征值的大小所控制。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48150" y="854710"/>
            <a:ext cx="2609850" cy="6096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81635" y="1736725"/>
            <a:ext cx="10005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我们可以对上式进行特征分解：</a:t>
            </a:r>
            <a:r>
              <a:rPr lang="en-US" altLang="zh-CN"/>
              <a:t>                      </a:t>
            </a:r>
            <a:r>
              <a:rPr lang="zh-CN" altLang="en-US"/>
              <a:t>其中</a:t>
            </a:r>
            <a:r>
              <a:rPr lang="en-US" altLang="zh-CN"/>
              <a:t>                                               </a:t>
            </a:r>
            <a:r>
              <a:rPr lang="zh-CN" altLang="en-US"/>
              <a:t>，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5960" y="2468880"/>
            <a:ext cx="285750" cy="3238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81530" y="2522220"/>
            <a:ext cx="276225" cy="20955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381635" y="3229610"/>
            <a:ext cx="5163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我们可以将</a:t>
            </a:r>
            <a:r>
              <a:rPr lang="en-US" altLang="zh-CN"/>
              <a:t> u </a:t>
            </a:r>
            <a:r>
              <a:rPr lang="zh-CN" altLang="en-US"/>
              <a:t>也用</a:t>
            </a:r>
            <a:r>
              <a:rPr lang="en-US" altLang="zh-CN"/>
              <a:t>    </a:t>
            </a:r>
            <a:r>
              <a:rPr lang="zh-CN" altLang="en-US"/>
              <a:t>表示：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98700" y="3308985"/>
            <a:ext cx="276225" cy="20955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381635" y="39509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动力学方程变为：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81635" y="4899660"/>
            <a:ext cx="8793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对于每一个系数，有：</a:t>
            </a:r>
            <a:r>
              <a:rPr lang="en-US" altLang="zh-CN"/>
              <a:t>                               </a:t>
            </a:r>
            <a:r>
              <a:rPr lang="zh-CN" altLang="en-US"/>
              <a:t>解得：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0370" y="5801360"/>
            <a:ext cx="228600" cy="19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一般神经网络的频率原则理论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06730" y="1340485"/>
            <a:ext cx="11225530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/>
              <a:t>在高维空间中进行傅里叶变换可能会变得非常复杂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/>
              <a:t>对于一般的激活函数,其傅里叶变换的解析表达式可能难以精确写出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/>
              <a:t>对于多层神经网络，其内部涉及到非常复杂的函数复合过程，我们无法写出其傅里叶变换公式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06730" y="3207385"/>
            <a:ext cx="82219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/>
              <a:t>分析工具：</a:t>
            </a:r>
            <a:r>
              <a:rPr lang="zh-CN" altLang="en-US"/>
              <a:t>函数的正则性和其傅里叶系数的衰减之间的关系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53205" y="3810635"/>
            <a:ext cx="3880485" cy="5187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06730" y="4739640"/>
            <a:ext cx="106521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/>
              <a:t>在定性上，我们可以只关注频率幅度的衰减速率，利用梯度下降，这些衰减会对梯度产生影响，从而对损失函数的不同频率成分的收敛产生影响。对于函数的复合，我们需要估计复合函数的正则性。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Dirac</a:t>
            </a:r>
            <a:r>
              <a:rPr lang="zh-CN" altLang="en-US"/>
              <a:t>函数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6210" y="1123315"/>
            <a:ext cx="2406015" cy="9912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88130" y="1224280"/>
            <a:ext cx="2130425" cy="7886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89685" y="2362835"/>
            <a:ext cx="2898140" cy="6845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7200" y="4001135"/>
            <a:ext cx="6243955" cy="8648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81635" y="3573780"/>
            <a:ext cx="812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取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3745" y="3573780"/>
            <a:ext cx="2657475" cy="3619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81635" y="5252085"/>
            <a:ext cx="83769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结论：Dirac的傅里叶变换是一个常数。它在频率空间的幅度不随频率衰减。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81635" y="14344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定义：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81635" y="25539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性质：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562350" y="357441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得：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Heaviside函数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22495" y="1627505"/>
            <a:ext cx="2531110" cy="9721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9900" y="109029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Heaviside函数是由Dirac函数积分得到的，它的表达式为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85285" y="4231005"/>
            <a:ext cx="4105275" cy="5143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61565" y="3168015"/>
            <a:ext cx="3700780" cy="4946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23405" y="3204845"/>
            <a:ext cx="1571625" cy="4203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45380" y="4981575"/>
            <a:ext cx="2468245" cy="7969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945120" y="4938395"/>
            <a:ext cx="20091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/>
              <a:t>C</a:t>
            </a:r>
            <a:r>
              <a:rPr lang="zh-CN" altLang="en-US"/>
              <a:t>是一个常数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69900" y="30168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性质：</a:t>
            </a: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5377180" y="3662680"/>
            <a:ext cx="634365" cy="59372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6494145" y="3714750"/>
            <a:ext cx="697865" cy="53594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6228715" y="4705350"/>
            <a:ext cx="18415" cy="41148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10" idx="1"/>
          </p:cNvCxnSpPr>
          <p:nvPr/>
        </p:nvCxnSpPr>
        <p:spPr>
          <a:xfrm flipH="1">
            <a:off x="7443470" y="5122545"/>
            <a:ext cx="501650" cy="4000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 descr="图片包含 泰迪熊, 建筑, 熊, 装满&#10;&#10;描述已自动生成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389" r="20389"/>
          <a:stretch>
            <a:fillRect/>
          </a:stretch>
        </p:blipFill>
        <p:spPr/>
      </p:pic>
      <p:sp>
        <p:nvSpPr>
          <p:cNvPr id="10" name="矩形 9"/>
          <p:cNvSpPr/>
          <p:nvPr/>
        </p:nvSpPr>
        <p:spPr>
          <a:xfrm>
            <a:off x="6671277" y="173268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线性频率原则模型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5741002" y="1732680"/>
            <a:ext cx="720000" cy="720000"/>
            <a:chOff x="5412150" y="1180600"/>
            <a:chExt cx="720000" cy="720000"/>
          </a:xfrm>
        </p:grpSpPr>
        <p:sp>
          <p:nvSpPr>
            <p:cNvPr id="12" name="矩形 11"/>
            <p:cNvSpPr/>
            <p:nvPr/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741002" y="3607700"/>
            <a:ext cx="720000" cy="720000"/>
            <a:chOff x="5412150" y="2260600"/>
            <a:chExt cx="720000" cy="720000"/>
          </a:xfrm>
        </p:grpSpPr>
        <p:sp>
          <p:nvSpPr>
            <p:cNvPr id="15" name="矩形 14"/>
            <p:cNvSpPr/>
            <p:nvPr/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9" name="矩形 88"/>
          <p:cNvSpPr/>
          <p:nvPr/>
        </p:nvSpPr>
        <p:spPr>
          <a:xfrm>
            <a:off x="6671277" y="36077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线性频率原则的等价变分问题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ReLU</a:t>
            </a:r>
            <a:r>
              <a:rPr lang="zh-CN" altLang="en-US"/>
              <a:t>函数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81635" y="1461770"/>
            <a:ext cx="78028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如果我们对Heaviside函数再求一次积分，就得到了我们熟悉的ReLU函数：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08095" y="2032000"/>
            <a:ext cx="2431415" cy="3079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04540" y="3157220"/>
            <a:ext cx="3438525" cy="7905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81635" y="4556760"/>
            <a:ext cx="1006475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/>
              <a:t>规律：当一个函数可以求导的次数越高（正则性），它在频率空间的幅度随频率衰减得越快。</a:t>
            </a:r>
          </a:p>
          <a:p>
            <a:pPr indent="0" fontAlgn="auto">
              <a:lnSpc>
                <a:spcPct val="150000"/>
              </a:lnSpc>
            </a:pPr>
            <a:r>
              <a:rPr lang="zh-CN" altLang="en-US"/>
              <a:t>如果一个函数无穷可导，那这将是指数衰减。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81635" y="26466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同理可得：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天空, 户外, 树, 草&#10;&#10;描述已自动生成"/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t="12868" b="1212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891234" y="-6066"/>
            <a:ext cx="1828800" cy="1568450"/>
          </a:xfrm>
          <a:prstGeom prst="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altLang="zh-CN" sz="9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</a:p>
        </p:txBody>
      </p:sp>
      <p:sp>
        <p:nvSpPr>
          <p:cNvPr id="8" name="矩形 7"/>
          <p:cNvSpPr/>
          <p:nvPr/>
        </p:nvSpPr>
        <p:spPr>
          <a:xfrm rot="16200000">
            <a:off x="3760634" y="3206156"/>
            <a:ext cx="90000" cy="155363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682197" y="2214264"/>
            <a:ext cx="42468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8161E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线性频率原则模型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DNN</a:t>
            </a:r>
            <a:r>
              <a:rPr lang="zh-CN" altLang="en-US"/>
              <a:t>是如何随训练演化的？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81635" y="1261110"/>
            <a:ext cx="8397240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/>
              <a:t>两层神经网络模型：</a:t>
            </a:r>
          </a:p>
          <a:p>
            <a:pPr indent="0" fontAlgn="auto">
              <a:lnSpc>
                <a:spcPct val="150000"/>
              </a:lnSpc>
            </a:pPr>
            <a:r>
              <a:rPr lang="zh-CN" altLang="en-US"/>
              <a:t>激活函数：</a:t>
            </a:r>
            <a:r>
              <a:rPr lang="en-US" altLang="zh-CN"/>
              <a:t>ReLU</a:t>
            </a:r>
          </a:p>
          <a:p>
            <a:pPr indent="0" fontAlgn="auto">
              <a:lnSpc>
                <a:spcPct val="150000"/>
              </a:lnSpc>
            </a:pPr>
            <a:r>
              <a:rPr lang="zh-CN" altLang="en-US"/>
              <a:t>训练数据：</a:t>
            </a:r>
          </a:p>
          <a:p>
            <a:pPr indent="0" fontAlgn="auto">
              <a:lnSpc>
                <a:spcPct val="150000"/>
              </a:lnSpc>
            </a:pPr>
            <a:r>
              <a:rPr lang="zh-CN" altLang="en-US"/>
              <a:t>初始化方式：大初始化</a:t>
            </a:r>
          </a:p>
          <a:p>
            <a:pPr indent="0" fontAlgn="auto">
              <a:lnSpc>
                <a:spcPct val="150000"/>
              </a:lnSpc>
            </a:pPr>
            <a:r>
              <a:rPr lang="zh-CN" altLang="en-US"/>
              <a:t>目标：推出</a:t>
            </a:r>
            <a:r>
              <a:rPr lang="en-US" altLang="zh-CN"/>
              <a:t>DNN</a:t>
            </a:r>
            <a:r>
              <a:rPr lang="zh-CN" altLang="en-US"/>
              <a:t>随训练时间的显式动力学表达式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55875" y="1400175"/>
            <a:ext cx="3868420" cy="3530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04035" y="2232025"/>
            <a:ext cx="1294130" cy="329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一些基本的推导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99895" y="1050290"/>
            <a:ext cx="4719320" cy="107823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45615" y="2329815"/>
            <a:ext cx="5931535" cy="18637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42885" y="3665855"/>
            <a:ext cx="3587750" cy="2762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152005" y="3619500"/>
            <a:ext cx="1040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其中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25570" y="5276850"/>
            <a:ext cx="4011930" cy="6769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9250" y="4425315"/>
            <a:ext cx="3054985" cy="3251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81635" y="12312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梯度下降：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81635" y="24777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函数更新：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81635" y="4402455"/>
            <a:ext cx="1387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记误差为：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896485" y="4425315"/>
            <a:ext cx="2085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于是有：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线性假设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00170" y="1339215"/>
            <a:ext cx="4210050" cy="7105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69900" y="3056255"/>
            <a:ext cx="104044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/>
              <a:t>线性假设：</a:t>
            </a:r>
            <a:r>
              <a:rPr lang="zh-CN" altLang="en-US"/>
              <a:t>如果神经网络每层神经元个数足够多，给定比较大的参数初始化，那么对任何 t ≥ 0，有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40630" y="3489325"/>
            <a:ext cx="1929765" cy="3009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33470" y="2244725"/>
            <a:ext cx="4744085" cy="3651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69900" y="4227195"/>
            <a:ext cx="1005141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>
                <a:solidFill>
                  <a:schemeClr val="bg2">
                    <a:lumMod val="50000"/>
                  </a:schemeClr>
                </a:solidFill>
              </a:rPr>
              <a:t>直观理解：对于充分宽并且参数较大的情形，神经网络已经有了拟合大多数目标函数的能力，因此每个参数只需要改变很小一点，就可以使得模型输出快速朝目标函数靠拢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线性假设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81635" y="1287145"/>
            <a:ext cx="997077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/>
              <a:t>因为参数变化相当小，神经网络 t 时刻的输出 </a:t>
            </a:r>
            <a:r>
              <a:rPr lang="en-US" altLang="zh-CN"/>
              <a:t>        </a:t>
            </a:r>
            <a:r>
              <a:rPr lang="zh-CN" altLang="en-US"/>
              <a:t> </a:t>
            </a:r>
            <a:r>
              <a:rPr lang="en-US" altLang="zh-CN"/>
              <a:t>       </a:t>
            </a:r>
            <a:r>
              <a:rPr lang="zh-CN" altLang="en-US"/>
              <a:t>可以被 </a:t>
            </a:r>
            <a:r>
              <a:rPr lang="en-US" altLang="zh-CN"/>
              <a:t>               </a:t>
            </a:r>
            <a:r>
              <a:rPr lang="zh-CN" altLang="en-US"/>
              <a:t> 处的一阶泰勒展开逼近，这意味着神经网络的输出近似可以被表示为：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44335" y="1443355"/>
            <a:ext cx="1089660" cy="2933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13960" y="1412875"/>
            <a:ext cx="1059180" cy="3409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4825" y="2323465"/>
            <a:ext cx="6276975" cy="4832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78225" y="3039745"/>
            <a:ext cx="5210810" cy="4349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5190" y="4305300"/>
            <a:ext cx="9879965" cy="4241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51580" y="5400040"/>
            <a:ext cx="4864100" cy="80645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81635" y="37077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ym typeface="+mn-ea"/>
              </a:rPr>
              <a:t>于是在线性假设下</a:t>
            </a:r>
            <a:r>
              <a:rPr lang="en-US" altLang="zh-CN">
                <a:sym typeface="+mn-ea"/>
              </a:rPr>
              <a:t>K</a:t>
            </a:r>
            <a:r>
              <a:rPr lang="zh-CN" altLang="en-US">
                <a:sym typeface="+mn-ea"/>
              </a:rPr>
              <a:t>可以表示为：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81635" y="50901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因此：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线性频率原则公式（</a:t>
            </a:r>
            <a:r>
              <a:rPr lang="en-US" altLang="zh-CN"/>
              <a:t>LFP</a:t>
            </a:r>
            <a:r>
              <a:rPr lang="zh-CN" altLang="en-US"/>
              <a:t>）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27705" y="1409065"/>
            <a:ext cx="4860925" cy="80581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81635" y="2378710"/>
            <a:ext cx="6524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两边做傅里叶变换，并忽略其中的高阶导数项：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20110" y="3208020"/>
            <a:ext cx="4476750" cy="5810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41930" y="4250055"/>
            <a:ext cx="6130925" cy="861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定性分析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20110" y="1529715"/>
            <a:ext cx="4476750" cy="5810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73680" y="2465070"/>
            <a:ext cx="6007735" cy="84391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10565" y="4457700"/>
            <a:ext cx="103930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/>
              <a:t>1. </a:t>
            </a:r>
            <a:r>
              <a:rPr lang="zh-CN" altLang="en-US"/>
              <a:t>低频部分比高频部分收敛速度快，因此神经网络更加倾向于获得低频系数较大的函数</a:t>
            </a:r>
          </a:p>
          <a:p>
            <a:pPr indent="0" fontAlgn="auto">
              <a:lnSpc>
                <a:spcPct val="150000"/>
              </a:lnSpc>
            </a:pPr>
            <a:r>
              <a:rPr lang="en-US" altLang="zh-CN"/>
              <a:t>2. </a:t>
            </a:r>
            <a:r>
              <a:rPr lang="zh-CN" altLang="en-US"/>
              <a:t>方程左右两端差了一个采样密度，左端反映了整个网络的演化，右端说明其演化受训练点的影响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78c8f87c-62e1-4241-a275-173841f12d59"/>
  <p:tag name="COMMONDATA" val="eyJoZGlkIjoiYjhlNWEzMGU3MDA2NTBlZmI2YzNlOWU0NjNjMTdhN2MifQ=="/>
</p:tagLst>
</file>

<file path=ppt/theme/theme1.xml><?xml version="1.0" encoding="utf-8"?>
<a:theme xmlns:a="http://schemas.openxmlformats.org/drawingml/2006/main" name="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6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6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6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7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7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7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7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7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7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7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7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7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7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0000">
            <a:alpha val="0"/>
          </a:srgbClr>
        </a:solidFill>
        <a:ln w="12700" cap="flat" cmpd="sng" algn="ctr">
          <a:solidFill>
            <a:schemeClr val="tx1"/>
          </a:solidFill>
          <a:prstDash val="solid"/>
          <a:miter lim="800000"/>
        </a:ln>
      </a:spPr>
      <a:bodyPr rtlCol="0" anchor="ctr"/>
      <a:lstStyle>
        <a:defPPr algn="just">
          <a:defRPr lang="zh-CN" altLang="en-US"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6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6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962</Words>
  <Application>Microsoft Macintosh PowerPoint</Application>
  <PresentationFormat>宽屏</PresentationFormat>
  <Paragraphs>84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22</vt:i4>
      </vt:variant>
      <vt:variant>
        <vt:lpstr>幻灯片标题</vt:lpstr>
      </vt:variant>
      <vt:variant>
        <vt:i4>21</vt:i4>
      </vt:variant>
    </vt:vector>
  </HeadingPairs>
  <TitlesOfParts>
    <vt:vector size="47" baseType="lpstr">
      <vt:lpstr>等线</vt:lpstr>
      <vt:lpstr>微软雅黑</vt:lpstr>
      <vt:lpstr>Arial</vt:lpstr>
      <vt:lpstr>Wingdings</vt:lpstr>
      <vt:lpstr>自定义设计方案</vt:lpstr>
      <vt:lpstr>8_自定义设计方案</vt:lpstr>
      <vt:lpstr>9_自定义设计方案</vt:lpstr>
      <vt:lpstr>15_自定义设计方案</vt:lpstr>
      <vt:lpstr>18_自定义设计方案</vt:lpstr>
      <vt:lpstr>45_自定义设计方案</vt:lpstr>
      <vt:lpstr>64_自定义设计方案</vt:lpstr>
      <vt:lpstr>65_自定义设计方案</vt:lpstr>
      <vt:lpstr>66_自定义设计方案</vt:lpstr>
      <vt:lpstr>67_自定义设计方案</vt:lpstr>
      <vt:lpstr>68_自定义设计方案</vt:lpstr>
      <vt:lpstr>69_自定义设计方案</vt:lpstr>
      <vt:lpstr>70_自定义设计方案</vt:lpstr>
      <vt:lpstr>72_自定义设计方案</vt:lpstr>
      <vt:lpstr>71_自定义设计方案</vt:lpstr>
      <vt:lpstr>73_自定义设计方案</vt:lpstr>
      <vt:lpstr>75_自定义设计方案</vt:lpstr>
      <vt:lpstr>74_自定义设计方案</vt:lpstr>
      <vt:lpstr>77_自定义设计方案</vt:lpstr>
      <vt:lpstr>76_自定义设计方案</vt:lpstr>
      <vt:lpstr>78_自定义设计方案</vt:lpstr>
      <vt:lpstr>79_自定义设计方案</vt:lpstr>
      <vt:lpstr>Chapter 6: 频率原则理论</vt:lpstr>
      <vt:lpstr>PowerPoint 演示文稿</vt:lpstr>
      <vt:lpstr>PowerPoint 演示文稿</vt:lpstr>
      <vt:lpstr>DNN是如何随训练演化的？</vt:lpstr>
      <vt:lpstr>一些基本的推导</vt:lpstr>
      <vt:lpstr>线性假设</vt:lpstr>
      <vt:lpstr>线性假设</vt:lpstr>
      <vt:lpstr>线性频率原则公式（LFP）</vt:lpstr>
      <vt:lpstr>定性分析</vt:lpstr>
      <vt:lpstr>PowerPoint 演示文稿</vt:lpstr>
      <vt:lpstr>等价变分模型</vt:lpstr>
      <vt:lpstr>反对称初始化技术（ASI）</vt:lpstr>
      <vt:lpstr>FP-范数</vt:lpstr>
      <vt:lpstr>泛化误差的先验估计</vt:lpstr>
      <vt:lpstr>线性区域的特征分析</vt:lpstr>
      <vt:lpstr>线性区域的特征分析</vt:lpstr>
      <vt:lpstr>一般神经网络的频率原则理论</vt:lpstr>
      <vt:lpstr>Dirac函数</vt:lpstr>
      <vt:lpstr>Heaviside函数</vt:lpstr>
      <vt:lpstr>ReLU函数</vt:lpstr>
      <vt:lpstr>PowerPoint 演示文稿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李一</dc:creator>
  <cp:lastModifiedBy>c18348</cp:lastModifiedBy>
  <cp:revision>595</cp:revision>
  <cp:lastPrinted>2017-10-17T16:00:00Z</cp:lastPrinted>
  <dcterms:created xsi:type="dcterms:W3CDTF">2017-10-17T16:00:00Z</dcterms:created>
  <dcterms:modified xsi:type="dcterms:W3CDTF">2024-05-22T12:22:48Z</dcterms:modified>
  <cp:category>work report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a173570b-f82c-4049-95f2-66cf58a73903</vt:lpwstr>
  </property>
  <property fmtid="{D5CDD505-2E9C-101B-9397-08002B2CF9AE}" pid="3" name="ICV">
    <vt:lpwstr>3B6B60FCFE934013ABB5CCF196443132_12</vt:lpwstr>
  </property>
  <property fmtid="{D5CDD505-2E9C-101B-9397-08002B2CF9AE}" pid="4" name="KSOProductBuildVer">
    <vt:lpwstr>2052-12.1.0.16729</vt:lpwstr>
  </property>
</Properties>
</file>